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jp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74140" y="6675440"/>
              <a:ext cx="3470275" cy="1019810"/>
            </a:xfrm>
            <a:custGeom>
              <a:avLst/>
              <a:gdLst/>
              <a:ahLst/>
              <a:cxnLst/>
              <a:rect l="l" t="t" r="r" b="b"/>
              <a:pathLst>
                <a:path w="3470275" h="1019809">
                  <a:moveTo>
                    <a:pt x="2711262" y="206035"/>
                  </a:moveTo>
                  <a:lnTo>
                    <a:pt x="2498802" y="224389"/>
                  </a:lnTo>
                  <a:lnTo>
                    <a:pt x="2537562" y="192996"/>
                  </a:lnTo>
                  <a:lnTo>
                    <a:pt x="2577955" y="165287"/>
                  </a:lnTo>
                  <a:lnTo>
                    <a:pt x="2619748" y="140006"/>
                  </a:lnTo>
                  <a:lnTo>
                    <a:pt x="2662926" y="118430"/>
                  </a:lnTo>
                  <a:lnTo>
                    <a:pt x="2707149" y="98038"/>
                  </a:lnTo>
                  <a:lnTo>
                    <a:pt x="2798561" y="64647"/>
                  </a:lnTo>
                  <a:lnTo>
                    <a:pt x="2845393" y="50403"/>
                  </a:lnTo>
                  <a:lnTo>
                    <a:pt x="2892776" y="37387"/>
                  </a:lnTo>
                  <a:lnTo>
                    <a:pt x="2988546" y="16366"/>
                  </a:lnTo>
                  <a:lnTo>
                    <a:pt x="3036719" y="8380"/>
                  </a:lnTo>
                  <a:lnTo>
                    <a:pt x="3133733" y="0"/>
                  </a:lnTo>
                  <a:lnTo>
                    <a:pt x="3182633" y="874"/>
                  </a:lnTo>
                  <a:lnTo>
                    <a:pt x="3231580" y="3019"/>
                  </a:lnTo>
                  <a:lnTo>
                    <a:pt x="3281033" y="10220"/>
                  </a:lnTo>
                  <a:lnTo>
                    <a:pt x="3326887" y="24105"/>
                  </a:lnTo>
                  <a:lnTo>
                    <a:pt x="3368455" y="43459"/>
                  </a:lnTo>
                  <a:lnTo>
                    <a:pt x="3405492" y="72128"/>
                  </a:lnTo>
                  <a:lnTo>
                    <a:pt x="3408664" y="75678"/>
                  </a:lnTo>
                  <a:lnTo>
                    <a:pt x="3067887" y="105117"/>
                  </a:lnTo>
                  <a:lnTo>
                    <a:pt x="3018416" y="111940"/>
                  </a:lnTo>
                  <a:lnTo>
                    <a:pt x="2969439" y="119995"/>
                  </a:lnTo>
                  <a:lnTo>
                    <a:pt x="2921078" y="130547"/>
                  </a:lnTo>
                  <a:lnTo>
                    <a:pt x="2873347" y="143593"/>
                  </a:lnTo>
                  <a:lnTo>
                    <a:pt x="2826151" y="157868"/>
                  </a:lnTo>
                  <a:lnTo>
                    <a:pt x="2779721" y="175901"/>
                  </a:lnTo>
                  <a:lnTo>
                    <a:pt x="2733853" y="195160"/>
                  </a:lnTo>
                  <a:lnTo>
                    <a:pt x="2711262" y="206035"/>
                  </a:lnTo>
                  <a:close/>
                </a:path>
                <a:path w="3470275" h="1019809">
                  <a:moveTo>
                    <a:pt x="39548" y="565586"/>
                  </a:moveTo>
                  <a:lnTo>
                    <a:pt x="24012" y="561829"/>
                  </a:lnTo>
                  <a:lnTo>
                    <a:pt x="9783" y="551586"/>
                  </a:lnTo>
                  <a:lnTo>
                    <a:pt x="1452" y="537009"/>
                  </a:lnTo>
                  <a:lnTo>
                    <a:pt x="0" y="519288"/>
                  </a:lnTo>
                  <a:lnTo>
                    <a:pt x="6406" y="499614"/>
                  </a:lnTo>
                  <a:lnTo>
                    <a:pt x="28521" y="462011"/>
                  </a:lnTo>
                  <a:lnTo>
                    <a:pt x="56429" y="429006"/>
                  </a:lnTo>
                  <a:lnTo>
                    <a:pt x="95292" y="398880"/>
                  </a:lnTo>
                  <a:lnTo>
                    <a:pt x="135275" y="371206"/>
                  </a:lnTo>
                  <a:lnTo>
                    <a:pt x="176484" y="347250"/>
                  </a:lnTo>
                  <a:lnTo>
                    <a:pt x="218922" y="327013"/>
                  </a:lnTo>
                  <a:lnTo>
                    <a:pt x="262478" y="309228"/>
                  </a:lnTo>
                  <a:lnTo>
                    <a:pt x="307262" y="295161"/>
                  </a:lnTo>
                  <a:lnTo>
                    <a:pt x="353274" y="284813"/>
                  </a:lnTo>
                  <a:lnTo>
                    <a:pt x="400623" y="279448"/>
                  </a:lnTo>
                  <a:lnTo>
                    <a:pt x="449090" y="276535"/>
                  </a:lnTo>
                  <a:lnTo>
                    <a:pt x="498785" y="277341"/>
                  </a:lnTo>
                  <a:lnTo>
                    <a:pt x="551145" y="285565"/>
                  </a:lnTo>
                  <a:lnTo>
                    <a:pt x="599895" y="301750"/>
                  </a:lnTo>
                  <a:lnTo>
                    <a:pt x="645313" y="323321"/>
                  </a:lnTo>
                  <a:lnTo>
                    <a:pt x="682881" y="348119"/>
                  </a:lnTo>
                  <a:lnTo>
                    <a:pt x="421880" y="370666"/>
                  </a:lnTo>
                  <a:lnTo>
                    <a:pt x="375282" y="377241"/>
                  </a:lnTo>
                  <a:lnTo>
                    <a:pt x="330065" y="387521"/>
                  </a:lnTo>
                  <a:lnTo>
                    <a:pt x="286190" y="401509"/>
                  </a:lnTo>
                  <a:lnTo>
                    <a:pt x="243504" y="417944"/>
                  </a:lnTo>
                  <a:lnTo>
                    <a:pt x="202184" y="439360"/>
                  </a:lnTo>
                  <a:lnTo>
                    <a:pt x="161969" y="463230"/>
                  </a:lnTo>
                  <a:lnTo>
                    <a:pt x="122929" y="490822"/>
                  </a:lnTo>
                  <a:lnTo>
                    <a:pt x="91204" y="524156"/>
                  </a:lnTo>
                  <a:lnTo>
                    <a:pt x="82256" y="536402"/>
                  </a:lnTo>
                  <a:lnTo>
                    <a:pt x="68871" y="552855"/>
                  </a:lnTo>
                  <a:lnTo>
                    <a:pt x="54495" y="561745"/>
                  </a:lnTo>
                  <a:lnTo>
                    <a:pt x="39548" y="565586"/>
                  </a:lnTo>
                  <a:close/>
                </a:path>
                <a:path w="3470275" h="1019809">
                  <a:moveTo>
                    <a:pt x="1851412" y="378470"/>
                  </a:moveTo>
                  <a:lnTo>
                    <a:pt x="1678040" y="393447"/>
                  </a:lnTo>
                  <a:lnTo>
                    <a:pt x="1699902" y="372437"/>
                  </a:lnTo>
                  <a:lnTo>
                    <a:pt x="1707388" y="366692"/>
                  </a:lnTo>
                  <a:lnTo>
                    <a:pt x="1745633" y="335344"/>
                  </a:lnTo>
                  <a:lnTo>
                    <a:pt x="1784746" y="305196"/>
                  </a:lnTo>
                  <a:lnTo>
                    <a:pt x="1824866" y="277510"/>
                  </a:lnTo>
                  <a:lnTo>
                    <a:pt x="1865913" y="251019"/>
                  </a:lnTo>
                  <a:lnTo>
                    <a:pt x="1908028" y="226985"/>
                  </a:lnTo>
                  <a:lnTo>
                    <a:pt x="1951131" y="204140"/>
                  </a:lnTo>
                  <a:lnTo>
                    <a:pt x="1995360" y="183748"/>
                  </a:lnTo>
                  <a:lnTo>
                    <a:pt x="2040747" y="165805"/>
                  </a:lnTo>
                  <a:lnTo>
                    <a:pt x="2087211" y="149044"/>
                  </a:lnTo>
                  <a:lnTo>
                    <a:pt x="2135002" y="135992"/>
                  </a:lnTo>
                  <a:lnTo>
                    <a:pt x="2182514" y="125514"/>
                  </a:lnTo>
                  <a:lnTo>
                    <a:pt x="2229142" y="121486"/>
                  </a:lnTo>
                  <a:lnTo>
                    <a:pt x="2274683" y="122651"/>
                  </a:lnTo>
                  <a:lnTo>
                    <a:pt x="2319047" y="129016"/>
                  </a:lnTo>
                  <a:lnTo>
                    <a:pt x="2362140" y="140590"/>
                  </a:lnTo>
                  <a:lnTo>
                    <a:pt x="2403981" y="158646"/>
                  </a:lnTo>
                  <a:lnTo>
                    <a:pt x="2444476" y="183192"/>
                  </a:lnTo>
                  <a:lnTo>
                    <a:pt x="2464729" y="199288"/>
                  </a:lnTo>
                  <a:lnTo>
                    <a:pt x="2221102" y="220335"/>
                  </a:lnTo>
                  <a:lnTo>
                    <a:pt x="2174514" y="226909"/>
                  </a:lnTo>
                  <a:lnTo>
                    <a:pt x="2123433" y="240245"/>
                  </a:lnTo>
                  <a:lnTo>
                    <a:pt x="2074153" y="257249"/>
                  </a:lnTo>
                  <a:lnTo>
                    <a:pt x="2026489" y="277938"/>
                  </a:lnTo>
                  <a:lnTo>
                    <a:pt x="1980142" y="301063"/>
                  </a:lnTo>
                  <a:lnTo>
                    <a:pt x="1934817" y="325374"/>
                  </a:lnTo>
                  <a:lnTo>
                    <a:pt x="1851412" y="378470"/>
                  </a:lnTo>
                  <a:close/>
                </a:path>
                <a:path w="3470275" h="1019809">
                  <a:moveTo>
                    <a:pt x="3443038" y="226951"/>
                  </a:moveTo>
                  <a:lnTo>
                    <a:pt x="3403186" y="218921"/>
                  </a:lnTo>
                  <a:lnTo>
                    <a:pt x="3385698" y="196212"/>
                  </a:lnTo>
                  <a:lnTo>
                    <a:pt x="3378823" y="185333"/>
                  </a:lnTo>
                  <a:lnTo>
                    <a:pt x="3332594" y="137063"/>
                  </a:lnTo>
                  <a:lnTo>
                    <a:pt x="3298187" y="117090"/>
                  </a:lnTo>
                  <a:lnTo>
                    <a:pt x="3260442" y="103779"/>
                  </a:lnTo>
                  <a:lnTo>
                    <a:pt x="3219671" y="98378"/>
                  </a:lnTo>
                  <a:lnTo>
                    <a:pt x="3168583" y="98967"/>
                  </a:lnTo>
                  <a:lnTo>
                    <a:pt x="3117947" y="100792"/>
                  </a:lnTo>
                  <a:lnTo>
                    <a:pt x="3408664" y="75678"/>
                  </a:lnTo>
                  <a:lnTo>
                    <a:pt x="3437204" y="107630"/>
                  </a:lnTo>
                  <a:lnTo>
                    <a:pt x="3463233" y="152546"/>
                  </a:lnTo>
                  <a:lnTo>
                    <a:pt x="3470148" y="200389"/>
                  </a:lnTo>
                  <a:lnTo>
                    <a:pt x="3465493" y="210989"/>
                  </a:lnTo>
                  <a:lnTo>
                    <a:pt x="3456070" y="220726"/>
                  </a:lnTo>
                  <a:lnTo>
                    <a:pt x="3443038" y="226951"/>
                  </a:lnTo>
                  <a:close/>
                </a:path>
                <a:path w="3470275" h="1019809">
                  <a:moveTo>
                    <a:pt x="1160195" y="411413"/>
                  </a:moveTo>
                  <a:lnTo>
                    <a:pt x="795323" y="442933"/>
                  </a:lnTo>
                  <a:lnTo>
                    <a:pt x="808984" y="440479"/>
                  </a:lnTo>
                  <a:lnTo>
                    <a:pt x="875236" y="411810"/>
                  </a:lnTo>
                  <a:lnTo>
                    <a:pt x="1009617" y="358135"/>
                  </a:lnTo>
                  <a:lnTo>
                    <a:pt x="1055013" y="342741"/>
                  </a:lnTo>
                  <a:lnTo>
                    <a:pt x="1100776" y="328590"/>
                  </a:lnTo>
                  <a:lnTo>
                    <a:pt x="1146946" y="315678"/>
                  </a:lnTo>
                  <a:lnTo>
                    <a:pt x="1193672" y="305268"/>
                  </a:lnTo>
                  <a:lnTo>
                    <a:pt x="1240884" y="296090"/>
                  </a:lnTo>
                  <a:lnTo>
                    <a:pt x="1288731" y="289407"/>
                  </a:lnTo>
                  <a:lnTo>
                    <a:pt x="1337254" y="285216"/>
                  </a:lnTo>
                  <a:lnTo>
                    <a:pt x="1386490" y="283512"/>
                  </a:lnTo>
                  <a:lnTo>
                    <a:pt x="1436749" y="285544"/>
                  </a:lnTo>
                  <a:lnTo>
                    <a:pt x="1484807" y="292865"/>
                  </a:lnTo>
                  <a:lnTo>
                    <a:pt x="1530763" y="305466"/>
                  </a:lnTo>
                  <a:lnTo>
                    <a:pt x="1574824" y="324605"/>
                  </a:lnTo>
                  <a:lnTo>
                    <a:pt x="1616873" y="347742"/>
                  </a:lnTo>
                  <a:lnTo>
                    <a:pt x="1629751" y="356827"/>
                  </a:lnTo>
                  <a:lnTo>
                    <a:pt x="1310251" y="384428"/>
                  </a:lnTo>
                  <a:lnTo>
                    <a:pt x="1257205" y="390285"/>
                  </a:lnTo>
                  <a:lnTo>
                    <a:pt x="1204726" y="399918"/>
                  </a:lnTo>
                  <a:lnTo>
                    <a:pt x="1160195" y="411413"/>
                  </a:lnTo>
                  <a:close/>
                </a:path>
                <a:path w="3470275" h="1019809">
                  <a:moveTo>
                    <a:pt x="743302" y="1017232"/>
                  </a:moveTo>
                  <a:lnTo>
                    <a:pt x="688170" y="1019445"/>
                  </a:lnTo>
                  <a:lnTo>
                    <a:pt x="641667" y="1011990"/>
                  </a:lnTo>
                  <a:lnTo>
                    <a:pt x="603679" y="996151"/>
                  </a:lnTo>
                  <a:lnTo>
                    <a:pt x="573870" y="970682"/>
                  </a:lnTo>
                  <a:lnTo>
                    <a:pt x="552017" y="935602"/>
                  </a:lnTo>
                  <a:lnTo>
                    <a:pt x="537894" y="890932"/>
                  </a:lnTo>
                  <a:lnTo>
                    <a:pt x="531276" y="836690"/>
                  </a:lnTo>
                  <a:lnTo>
                    <a:pt x="532892" y="785562"/>
                  </a:lnTo>
                  <a:lnTo>
                    <a:pt x="542246" y="738863"/>
                  </a:lnTo>
                  <a:lnTo>
                    <a:pt x="558539" y="694115"/>
                  </a:lnTo>
                  <a:lnTo>
                    <a:pt x="581186" y="651367"/>
                  </a:lnTo>
                  <a:lnTo>
                    <a:pt x="609606" y="610670"/>
                  </a:lnTo>
                  <a:lnTo>
                    <a:pt x="632832" y="581894"/>
                  </a:lnTo>
                  <a:lnTo>
                    <a:pt x="655881" y="551859"/>
                  </a:lnTo>
                  <a:lnTo>
                    <a:pt x="679333" y="521789"/>
                  </a:lnTo>
                  <a:lnTo>
                    <a:pt x="703655" y="491644"/>
                  </a:lnTo>
                  <a:lnTo>
                    <a:pt x="673908" y="462345"/>
                  </a:lnTo>
                  <a:lnTo>
                    <a:pt x="641216" y="434576"/>
                  </a:lnTo>
                  <a:lnTo>
                    <a:pt x="605013" y="409659"/>
                  </a:lnTo>
                  <a:lnTo>
                    <a:pt x="564733" y="388919"/>
                  </a:lnTo>
                  <a:lnTo>
                    <a:pt x="519922" y="374944"/>
                  </a:lnTo>
                  <a:lnTo>
                    <a:pt x="470013" y="369058"/>
                  </a:lnTo>
                  <a:lnTo>
                    <a:pt x="421880" y="370666"/>
                  </a:lnTo>
                  <a:lnTo>
                    <a:pt x="682881" y="348119"/>
                  </a:lnTo>
                  <a:lnTo>
                    <a:pt x="688004" y="351501"/>
                  </a:lnTo>
                  <a:lnTo>
                    <a:pt x="728355" y="384982"/>
                  </a:lnTo>
                  <a:lnTo>
                    <a:pt x="766533" y="419926"/>
                  </a:lnTo>
                  <a:lnTo>
                    <a:pt x="783307" y="436323"/>
                  </a:lnTo>
                  <a:lnTo>
                    <a:pt x="795323" y="442933"/>
                  </a:lnTo>
                  <a:lnTo>
                    <a:pt x="1160195" y="411413"/>
                  </a:lnTo>
                  <a:lnTo>
                    <a:pt x="1152773" y="413329"/>
                  </a:lnTo>
                  <a:lnTo>
                    <a:pt x="1101307" y="430522"/>
                  </a:lnTo>
                  <a:lnTo>
                    <a:pt x="998100" y="467482"/>
                  </a:lnTo>
                  <a:lnTo>
                    <a:pt x="895648" y="506926"/>
                  </a:lnTo>
                  <a:lnTo>
                    <a:pt x="885575" y="511621"/>
                  </a:lnTo>
                  <a:lnTo>
                    <a:pt x="861141" y="523929"/>
                  </a:lnTo>
                  <a:lnTo>
                    <a:pt x="876416" y="560852"/>
                  </a:lnTo>
                  <a:lnTo>
                    <a:pt x="882091" y="574383"/>
                  </a:lnTo>
                  <a:lnTo>
                    <a:pt x="774206" y="583703"/>
                  </a:lnTo>
                  <a:lnTo>
                    <a:pt x="743307" y="610592"/>
                  </a:lnTo>
                  <a:lnTo>
                    <a:pt x="714995" y="638533"/>
                  </a:lnTo>
                  <a:lnTo>
                    <a:pt x="689178" y="668807"/>
                  </a:lnTo>
                  <a:lnTo>
                    <a:pt x="665655" y="701433"/>
                  </a:lnTo>
                  <a:lnTo>
                    <a:pt x="643804" y="741562"/>
                  </a:lnTo>
                  <a:lnTo>
                    <a:pt x="632080" y="783367"/>
                  </a:lnTo>
                  <a:lnTo>
                    <a:pt x="629255" y="828226"/>
                  </a:lnTo>
                  <a:lnTo>
                    <a:pt x="633661" y="872461"/>
                  </a:lnTo>
                  <a:lnTo>
                    <a:pt x="654944" y="912689"/>
                  </a:lnTo>
                  <a:lnTo>
                    <a:pt x="717946" y="922543"/>
                  </a:lnTo>
                  <a:lnTo>
                    <a:pt x="904297" y="906444"/>
                  </a:lnTo>
                  <a:lnTo>
                    <a:pt x="896709" y="922397"/>
                  </a:lnTo>
                  <a:lnTo>
                    <a:pt x="868150" y="958007"/>
                  </a:lnTo>
                  <a:lnTo>
                    <a:pt x="832090" y="986616"/>
                  </a:lnTo>
                  <a:lnTo>
                    <a:pt x="789988" y="1006825"/>
                  </a:lnTo>
                  <a:lnTo>
                    <a:pt x="743302" y="1017232"/>
                  </a:lnTo>
                  <a:close/>
                </a:path>
                <a:path w="3470275" h="1019809">
                  <a:moveTo>
                    <a:pt x="2613454" y="835278"/>
                  </a:moveTo>
                  <a:lnTo>
                    <a:pt x="2581126" y="838071"/>
                  </a:lnTo>
                  <a:lnTo>
                    <a:pt x="2548621" y="839604"/>
                  </a:lnTo>
                  <a:lnTo>
                    <a:pt x="2516190" y="837307"/>
                  </a:lnTo>
                  <a:lnTo>
                    <a:pt x="2435589" y="821324"/>
                  </a:lnTo>
                  <a:lnTo>
                    <a:pt x="2392331" y="800841"/>
                  </a:lnTo>
                  <a:lnTo>
                    <a:pt x="2355405" y="775987"/>
                  </a:lnTo>
                  <a:lnTo>
                    <a:pt x="2324921" y="744203"/>
                  </a:lnTo>
                  <a:lnTo>
                    <a:pt x="2301428" y="707991"/>
                  </a:lnTo>
                  <a:lnTo>
                    <a:pt x="2285365" y="668587"/>
                  </a:lnTo>
                  <a:lnTo>
                    <a:pt x="2277063" y="625963"/>
                  </a:lnTo>
                  <a:lnTo>
                    <a:pt x="2276851" y="580091"/>
                  </a:lnTo>
                  <a:lnTo>
                    <a:pt x="2285278" y="533473"/>
                  </a:lnTo>
                  <a:lnTo>
                    <a:pt x="2302674" y="486080"/>
                  </a:lnTo>
                  <a:lnTo>
                    <a:pt x="2322715" y="447382"/>
                  </a:lnTo>
                  <a:lnTo>
                    <a:pt x="2345653" y="410982"/>
                  </a:lnTo>
                  <a:lnTo>
                    <a:pt x="2369931" y="374467"/>
                  </a:lnTo>
                  <a:lnTo>
                    <a:pt x="2394099" y="336687"/>
                  </a:lnTo>
                  <a:lnTo>
                    <a:pt x="2401714" y="327106"/>
                  </a:lnTo>
                  <a:lnTo>
                    <a:pt x="2409689" y="316219"/>
                  </a:lnTo>
                  <a:lnTo>
                    <a:pt x="2417907" y="306586"/>
                  </a:lnTo>
                  <a:lnTo>
                    <a:pt x="2389151" y="264455"/>
                  </a:lnTo>
                  <a:lnTo>
                    <a:pt x="2350128" y="241057"/>
                  </a:lnTo>
                  <a:lnTo>
                    <a:pt x="2309052" y="226759"/>
                  </a:lnTo>
                  <a:lnTo>
                    <a:pt x="2266014" y="220279"/>
                  </a:lnTo>
                  <a:lnTo>
                    <a:pt x="2221102" y="220335"/>
                  </a:lnTo>
                  <a:lnTo>
                    <a:pt x="2464729" y="199288"/>
                  </a:lnTo>
                  <a:lnTo>
                    <a:pt x="2483535" y="214235"/>
                  </a:lnTo>
                  <a:lnTo>
                    <a:pt x="2487433" y="217723"/>
                  </a:lnTo>
                  <a:lnTo>
                    <a:pt x="2492651" y="219821"/>
                  </a:lnTo>
                  <a:lnTo>
                    <a:pt x="2498802" y="224389"/>
                  </a:lnTo>
                  <a:lnTo>
                    <a:pt x="2711262" y="206035"/>
                  </a:lnTo>
                  <a:lnTo>
                    <a:pt x="2688671" y="216910"/>
                  </a:lnTo>
                  <a:lnTo>
                    <a:pt x="2644295" y="242414"/>
                  </a:lnTo>
                  <a:lnTo>
                    <a:pt x="2600523" y="269140"/>
                  </a:lnTo>
                  <a:lnTo>
                    <a:pt x="2570847" y="292099"/>
                  </a:lnTo>
                  <a:lnTo>
                    <a:pt x="2576092" y="298020"/>
                  </a:lnTo>
                  <a:lnTo>
                    <a:pt x="2581136" y="303958"/>
                  </a:lnTo>
                  <a:lnTo>
                    <a:pt x="2590779" y="314597"/>
                  </a:lnTo>
                  <a:lnTo>
                    <a:pt x="2622228" y="351397"/>
                  </a:lnTo>
                  <a:lnTo>
                    <a:pt x="2499894" y="361965"/>
                  </a:lnTo>
                  <a:lnTo>
                    <a:pt x="2465207" y="404478"/>
                  </a:lnTo>
                  <a:lnTo>
                    <a:pt x="2433576" y="448002"/>
                  </a:lnTo>
                  <a:lnTo>
                    <a:pt x="2406448" y="493687"/>
                  </a:lnTo>
                  <a:lnTo>
                    <a:pt x="2385272" y="542681"/>
                  </a:lnTo>
                  <a:lnTo>
                    <a:pt x="2375586" y="593232"/>
                  </a:lnTo>
                  <a:lnTo>
                    <a:pt x="2381081" y="639923"/>
                  </a:lnTo>
                  <a:lnTo>
                    <a:pt x="2400601" y="680302"/>
                  </a:lnTo>
                  <a:lnTo>
                    <a:pt x="2432881" y="710657"/>
                  </a:lnTo>
                  <a:lnTo>
                    <a:pt x="2475881" y="729887"/>
                  </a:lnTo>
                  <a:lnTo>
                    <a:pt x="2520594" y="740047"/>
                  </a:lnTo>
                  <a:lnTo>
                    <a:pt x="2566550" y="741176"/>
                  </a:lnTo>
                  <a:lnTo>
                    <a:pt x="2734494" y="726667"/>
                  </a:lnTo>
                  <a:lnTo>
                    <a:pt x="2733581" y="735669"/>
                  </a:lnTo>
                  <a:lnTo>
                    <a:pt x="2718656" y="773926"/>
                  </a:lnTo>
                  <a:lnTo>
                    <a:pt x="2693641" y="804131"/>
                  </a:lnTo>
                  <a:lnTo>
                    <a:pt x="2658565" y="825007"/>
                  </a:lnTo>
                  <a:lnTo>
                    <a:pt x="2613454" y="835278"/>
                  </a:lnTo>
                  <a:close/>
                </a:path>
                <a:path w="3470275" h="1019809">
                  <a:moveTo>
                    <a:pt x="1685603" y="929455"/>
                  </a:moveTo>
                  <a:lnTo>
                    <a:pt x="1643459" y="931821"/>
                  </a:lnTo>
                  <a:lnTo>
                    <a:pt x="1600123" y="924092"/>
                  </a:lnTo>
                  <a:lnTo>
                    <a:pt x="1564158" y="908078"/>
                  </a:lnTo>
                  <a:lnTo>
                    <a:pt x="1515117" y="853677"/>
                  </a:lnTo>
                  <a:lnTo>
                    <a:pt x="1501616" y="816601"/>
                  </a:lnTo>
                  <a:lnTo>
                    <a:pt x="1493242" y="771434"/>
                  </a:lnTo>
                  <a:lnTo>
                    <a:pt x="1490860" y="724475"/>
                  </a:lnTo>
                  <a:lnTo>
                    <a:pt x="1495416" y="679466"/>
                  </a:lnTo>
                  <a:lnTo>
                    <a:pt x="1507418" y="635088"/>
                  </a:lnTo>
                  <a:lnTo>
                    <a:pt x="1527482" y="591289"/>
                  </a:lnTo>
                  <a:lnTo>
                    <a:pt x="1567339" y="527934"/>
                  </a:lnTo>
                  <a:lnTo>
                    <a:pt x="1588326" y="496802"/>
                  </a:lnTo>
                  <a:lnTo>
                    <a:pt x="1609338" y="464393"/>
                  </a:lnTo>
                  <a:lnTo>
                    <a:pt x="1566754" y="431105"/>
                  </a:lnTo>
                  <a:lnTo>
                    <a:pt x="1521344" y="405709"/>
                  </a:lnTo>
                  <a:lnTo>
                    <a:pt x="1471927" y="387033"/>
                  </a:lnTo>
                  <a:lnTo>
                    <a:pt x="1417870" y="380230"/>
                  </a:lnTo>
                  <a:lnTo>
                    <a:pt x="1363792" y="381077"/>
                  </a:lnTo>
                  <a:lnTo>
                    <a:pt x="1310251" y="384428"/>
                  </a:lnTo>
                  <a:lnTo>
                    <a:pt x="1629751" y="356827"/>
                  </a:lnTo>
                  <a:lnTo>
                    <a:pt x="1657118" y="376133"/>
                  </a:lnTo>
                  <a:lnTo>
                    <a:pt x="1661974" y="380813"/>
                  </a:lnTo>
                  <a:lnTo>
                    <a:pt x="1672381" y="388837"/>
                  </a:lnTo>
                  <a:lnTo>
                    <a:pt x="1678040" y="393447"/>
                  </a:lnTo>
                  <a:lnTo>
                    <a:pt x="1851412" y="378470"/>
                  </a:lnTo>
                  <a:lnTo>
                    <a:pt x="1846808" y="381417"/>
                  </a:lnTo>
                  <a:lnTo>
                    <a:pt x="1820342" y="400275"/>
                  </a:lnTo>
                  <a:lnTo>
                    <a:pt x="1794965" y="421588"/>
                  </a:lnTo>
                  <a:lnTo>
                    <a:pt x="1770148" y="441578"/>
                  </a:lnTo>
                  <a:lnTo>
                    <a:pt x="1745800" y="461528"/>
                  </a:lnTo>
                  <a:lnTo>
                    <a:pt x="1779407" y="523636"/>
                  </a:lnTo>
                  <a:lnTo>
                    <a:pt x="1783797" y="532179"/>
                  </a:lnTo>
                  <a:lnTo>
                    <a:pt x="1675007" y="541578"/>
                  </a:lnTo>
                  <a:lnTo>
                    <a:pt x="1657138" y="569891"/>
                  </a:lnTo>
                  <a:lnTo>
                    <a:pt x="1639762" y="596886"/>
                  </a:lnTo>
                  <a:lnTo>
                    <a:pt x="1623323" y="623801"/>
                  </a:lnTo>
                  <a:lnTo>
                    <a:pt x="1608047" y="649340"/>
                  </a:lnTo>
                  <a:lnTo>
                    <a:pt x="1594240" y="683676"/>
                  </a:lnTo>
                  <a:lnTo>
                    <a:pt x="1588308" y="718606"/>
                  </a:lnTo>
                  <a:lnTo>
                    <a:pt x="1589182" y="754223"/>
                  </a:lnTo>
                  <a:lnTo>
                    <a:pt x="1600660" y="805496"/>
                  </a:lnTo>
                  <a:lnTo>
                    <a:pt x="1634610" y="831882"/>
                  </a:lnTo>
                  <a:lnTo>
                    <a:pt x="1673328" y="831086"/>
                  </a:lnTo>
                  <a:lnTo>
                    <a:pt x="1823395" y="818122"/>
                  </a:lnTo>
                  <a:lnTo>
                    <a:pt x="1815777" y="836627"/>
                  </a:lnTo>
                  <a:lnTo>
                    <a:pt x="1791641" y="870580"/>
                  </a:lnTo>
                  <a:lnTo>
                    <a:pt x="1760973" y="897449"/>
                  </a:lnTo>
                  <a:lnTo>
                    <a:pt x="1725164" y="917114"/>
                  </a:lnTo>
                  <a:lnTo>
                    <a:pt x="1685603" y="929455"/>
                  </a:lnTo>
                  <a:close/>
                </a:path>
                <a:path w="3470275" h="1019809">
                  <a:moveTo>
                    <a:pt x="2734494" y="726667"/>
                  </a:moveTo>
                  <a:lnTo>
                    <a:pt x="2566550" y="741176"/>
                  </a:lnTo>
                  <a:lnTo>
                    <a:pt x="2613499" y="735845"/>
                  </a:lnTo>
                  <a:lnTo>
                    <a:pt x="2625614" y="730974"/>
                  </a:lnTo>
                  <a:lnTo>
                    <a:pt x="2634497" y="723833"/>
                  </a:lnTo>
                  <a:lnTo>
                    <a:pt x="2639972" y="713162"/>
                  </a:lnTo>
                  <a:lnTo>
                    <a:pt x="2642081" y="700233"/>
                  </a:lnTo>
                  <a:lnTo>
                    <a:pt x="2640052" y="651968"/>
                  </a:lnTo>
                  <a:lnTo>
                    <a:pt x="2633738" y="605349"/>
                  </a:lnTo>
                  <a:lnTo>
                    <a:pt x="2623031" y="560384"/>
                  </a:lnTo>
                  <a:lnTo>
                    <a:pt x="2607822" y="517082"/>
                  </a:lnTo>
                  <a:lnTo>
                    <a:pt x="2588001" y="475453"/>
                  </a:lnTo>
                  <a:lnTo>
                    <a:pt x="2563461" y="435507"/>
                  </a:lnTo>
                  <a:lnTo>
                    <a:pt x="2534201" y="398518"/>
                  </a:lnTo>
                  <a:lnTo>
                    <a:pt x="2499894" y="361965"/>
                  </a:lnTo>
                  <a:lnTo>
                    <a:pt x="2622228" y="351397"/>
                  </a:lnTo>
                  <a:lnTo>
                    <a:pt x="2655153" y="398267"/>
                  </a:lnTo>
                  <a:lnTo>
                    <a:pt x="2680264" y="441988"/>
                  </a:lnTo>
                  <a:lnTo>
                    <a:pt x="2700772" y="487382"/>
                  </a:lnTo>
                  <a:lnTo>
                    <a:pt x="2716846" y="535708"/>
                  </a:lnTo>
                  <a:lnTo>
                    <a:pt x="2728434" y="585696"/>
                  </a:lnTo>
                  <a:lnTo>
                    <a:pt x="2735486" y="636076"/>
                  </a:lnTo>
                  <a:lnTo>
                    <a:pt x="2738279" y="689373"/>
                  </a:lnTo>
                  <a:lnTo>
                    <a:pt x="2734494" y="726667"/>
                  </a:lnTo>
                  <a:close/>
                </a:path>
                <a:path w="3470275" h="1019809">
                  <a:moveTo>
                    <a:pt x="904297" y="906444"/>
                  </a:moveTo>
                  <a:lnTo>
                    <a:pt x="717946" y="922543"/>
                  </a:lnTo>
                  <a:lnTo>
                    <a:pt x="760767" y="915019"/>
                  </a:lnTo>
                  <a:lnTo>
                    <a:pt x="795769" y="894149"/>
                  </a:lnTo>
                  <a:lnTo>
                    <a:pt x="820197" y="857621"/>
                  </a:lnTo>
                  <a:lnTo>
                    <a:pt x="831405" y="804389"/>
                  </a:lnTo>
                  <a:lnTo>
                    <a:pt x="832024" y="782665"/>
                  </a:lnTo>
                  <a:lnTo>
                    <a:pt x="831329" y="759780"/>
                  </a:lnTo>
                  <a:lnTo>
                    <a:pt x="827817" y="714193"/>
                  </a:lnTo>
                  <a:lnTo>
                    <a:pt x="810759" y="645557"/>
                  </a:lnTo>
                  <a:lnTo>
                    <a:pt x="774206" y="583703"/>
                  </a:lnTo>
                  <a:lnTo>
                    <a:pt x="882091" y="574383"/>
                  </a:lnTo>
                  <a:lnTo>
                    <a:pt x="905518" y="633547"/>
                  </a:lnTo>
                  <a:lnTo>
                    <a:pt x="915571" y="670920"/>
                  </a:lnTo>
                  <a:lnTo>
                    <a:pt x="922216" y="711137"/>
                  </a:lnTo>
                  <a:lnTo>
                    <a:pt x="925811" y="752893"/>
                  </a:lnTo>
                  <a:lnTo>
                    <a:pt x="926777" y="793601"/>
                  </a:lnTo>
                  <a:lnTo>
                    <a:pt x="925387" y="834512"/>
                  </a:lnTo>
                  <a:lnTo>
                    <a:pt x="916311" y="881187"/>
                  </a:lnTo>
                  <a:lnTo>
                    <a:pt x="904297" y="906444"/>
                  </a:lnTo>
                  <a:close/>
                </a:path>
                <a:path w="3470275" h="1019809">
                  <a:moveTo>
                    <a:pt x="1823395" y="818122"/>
                  </a:moveTo>
                  <a:lnTo>
                    <a:pt x="1673328" y="831086"/>
                  </a:lnTo>
                  <a:lnTo>
                    <a:pt x="1705621" y="816824"/>
                  </a:lnTo>
                  <a:lnTo>
                    <a:pt x="1728786" y="790603"/>
                  </a:lnTo>
                  <a:lnTo>
                    <a:pt x="1740231" y="755197"/>
                  </a:lnTo>
                  <a:lnTo>
                    <a:pt x="1741135" y="709228"/>
                  </a:lnTo>
                  <a:lnTo>
                    <a:pt x="1734332" y="665200"/>
                  </a:lnTo>
                  <a:lnTo>
                    <a:pt x="1720577" y="623048"/>
                  </a:lnTo>
                  <a:lnTo>
                    <a:pt x="1700624" y="582705"/>
                  </a:lnTo>
                  <a:lnTo>
                    <a:pt x="1675007" y="541578"/>
                  </a:lnTo>
                  <a:lnTo>
                    <a:pt x="1783797" y="532179"/>
                  </a:lnTo>
                  <a:lnTo>
                    <a:pt x="1809581" y="583491"/>
                  </a:lnTo>
                  <a:lnTo>
                    <a:pt x="1825073" y="624218"/>
                  </a:lnTo>
                  <a:lnTo>
                    <a:pt x="1834849" y="666715"/>
                  </a:lnTo>
                  <a:lnTo>
                    <a:pt x="1839402" y="709662"/>
                  </a:lnTo>
                  <a:lnTo>
                    <a:pt x="1839445" y="754274"/>
                  </a:lnTo>
                  <a:lnTo>
                    <a:pt x="1832102" y="796975"/>
                  </a:lnTo>
                  <a:lnTo>
                    <a:pt x="1823395" y="818122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659" y="3437666"/>
              <a:ext cx="5628524" cy="22207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180000">
            <a:off x="13508326" y="4014811"/>
            <a:ext cx="280627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25"/>
              </a:lnSpc>
            </a:pPr>
            <a:r>
              <a:rPr sz="5400" spc="-97" baseline="-1543" dirty="0">
                <a:solidFill>
                  <a:srgbClr val="231F20"/>
                </a:solidFill>
                <a:latin typeface="Trebuchet MS"/>
                <a:cs typeface="Trebuchet MS"/>
              </a:rPr>
              <a:t>AU</a:t>
            </a:r>
            <a:r>
              <a:rPr sz="3600" spc="-65" dirty="0">
                <a:solidFill>
                  <a:srgbClr val="231F20"/>
                </a:solidFill>
                <a:latin typeface="Trebuchet MS"/>
                <a:cs typeface="Trebuchet MS"/>
              </a:rPr>
              <a:t>DIO</a:t>
            </a:r>
            <a:r>
              <a:rPr sz="3600" spc="-8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231F20"/>
                </a:solidFill>
                <a:latin typeface="Trebuchet MS"/>
                <a:cs typeface="Trebuchet MS"/>
              </a:rPr>
              <a:t>GERN</a:t>
            </a:r>
            <a:r>
              <a:rPr sz="5400" spc="-7" baseline="1543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endParaRPr sz="5400" baseline="1543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21180000">
            <a:off x="13624635" y="4572529"/>
            <a:ext cx="340636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25"/>
              </a:lnSpc>
            </a:pPr>
            <a:r>
              <a:rPr sz="5400" spc="37" baseline="-1543" dirty="0">
                <a:solidFill>
                  <a:srgbClr val="231F20"/>
                </a:solidFill>
                <a:latin typeface="Trebuchet MS"/>
                <a:cs typeface="Trebuchet MS"/>
              </a:rPr>
              <a:t>CL</a:t>
            </a:r>
            <a:r>
              <a:rPr sz="3600" spc="25" dirty="0">
                <a:solidFill>
                  <a:srgbClr val="231F20"/>
                </a:solidFill>
                <a:latin typeface="Trebuchet MS"/>
                <a:cs typeface="Trebuchet MS"/>
              </a:rPr>
              <a:t>ASSIFICA</a:t>
            </a:r>
            <a:r>
              <a:rPr sz="5400" spc="37" baseline="1543" dirty="0">
                <a:solidFill>
                  <a:srgbClr val="231F20"/>
                </a:solidFill>
                <a:latin typeface="Trebuchet MS"/>
                <a:cs typeface="Trebuchet MS"/>
              </a:rPr>
              <a:t>TI</a:t>
            </a:r>
            <a:r>
              <a:rPr sz="5400" spc="37" baseline="2314" dirty="0">
                <a:solidFill>
                  <a:srgbClr val="231F20"/>
                </a:solidFill>
                <a:latin typeface="Trebuchet MS"/>
                <a:cs typeface="Trebuchet MS"/>
              </a:rPr>
              <a:t>ON</a:t>
            </a:r>
            <a:endParaRPr sz="5400" baseline="2314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77355" y="916745"/>
            <a:ext cx="12028805" cy="7487284"/>
            <a:chOff x="1877355" y="916745"/>
            <a:chExt cx="12028805" cy="7487284"/>
          </a:xfrm>
        </p:grpSpPr>
        <p:sp>
          <p:nvSpPr>
            <p:cNvPr id="9" name="object 9"/>
            <p:cNvSpPr/>
            <p:nvPr/>
          </p:nvSpPr>
          <p:spPr>
            <a:xfrm>
              <a:off x="2056155" y="1607425"/>
              <a:ext cx="1727200" cy="2934335"/>
            </a:xfrm>
            <a:custGeom>
              <a:avLst/>
              <a:gdLst/>
              <a:ahLst/>
              <a:cxnLst/>
              <a:rect l="l" t="t" r="r" b="b"/>
              <a:pathLst>
                <a:path w="1727200" h="2934335">
                  <a:moveTo>
                    <a:pt x="1726793" y="1571752"/>
                  </a:moveTo>
                  <a:lnTo>
                    <a:pt x="1540357" y="1274711"/>
                  </a:lnTo>
                  <a:lnTo>
                    <a:pt x="1518285" y="1250149"/>
                  </a:lnTo>
                  <a:lnTo>
                    <a:pt x="1523631" y="1239177"/>
                  </a:lnTo>
                  <a:lnTo>
                    <a:pt x="1527695" y="1217587"/>
                  </a:lnTo>
                  <a:lnTo>
                    <a:pt x="1528787" y="1187462"/>
                  </a:lnTo>
                  <a:lnTo>
                    <a:pt x="1525943" y="1149388"/>
                  </a:lnTo>
                  <a:lnTo>
                    <a:pt x="1518234" y="1103947"/>
                  </a:lnTo>
                  <a:lnTo>
                    <a:pt x="1504683" y="1051712"/>
                  </a:lnTo>
                  <a:lnTo>
                    <a:pt x="1484350" y="993267"/>
                  </a:lnTo>
                  <a:lnTo>
                    <a:pt x="1456283" y="929195"/>
                  </a:lnTo>
                  <a:lnTo>
                    <a:pt x="1454569" y="925982"/>
                  </a:lnTo>
                  <a:lnTo>
                    <a:pt x="1454569" y="1179207"/>
                  </a:lnTo>
                  <a:lnTo>
                    <a:pt x="1144739" y="834237"/>
                  </a:lnTo>
                  <a:lnTo>
                    <a:pt x="773544" y="599122"/>
                  </a:lnTo>
                  <a:lnTo>
                    <a:pt x="498335" y="505142"/>
                  </a:lnTo>
                  <a:lnTo>
                    <a:pt x="426707" y="493801"/>
                  </a:lnTo>
                  <a:lnTo>
                    <a:pt x="394550" y="401853"/>
                  </a:lnTo>
                  <a:lnTo>
                    <a:pt x="443763" y="398259"/>
                  </a:lnTo>
                  <a:lnTo>
                    <a:pt x="585520" y="418820"/>
                  </a:lnTo>
                  <a:lnTo>
                    <a:pt x="811047" y="510527"/>
                  </a:lnTo>
                  <a:lnTo>
                    <a:pt x="1111554" y="720356"/>
                  </a:lnTo>
                  <a:lnTo>
                    <a:pt x="1188580" y="788238"/>
                  </a:lnTo>
                  <a:lnTo>
                    <a:pt x="1245806" y="843089"/>
                  </a:lnTo>
                  <a:lnTo>
                    <a:pt x="1286789" y="886917"/>
                  </a:lnTo>
                  <a:lnTo>
                    <a:pt x="1315046" y="921766"/>
                  </a:lnTo>
                  <a:lnTo>
                    <a:pt x="1347470" y="972591"/>
                  </a:lnTo>
                  <a:lnTo>
                    <a:pt x="1376553" y="1026629"/>
                  </a:lnTo>
                  <a:lnTo>
                    <a:pt x="1401800" y="1077722"/>
                  </a:lnTo>
                  <a:lnTo>
                    <a:pt x="1431124" y="1135964"/>
                  </a:lnTo>
                  <a:lnTo>
                    <a:pt x="1454569" y="1179207"/>
                  </a:lnTo>
                  <a:lnTo>
                    <a:pt x="1454569" y="925982"/>
                  </a:lnTo>
                  <a:lnTo>
                    <a:pt x="1419517" y="860082"/>
                  </a:lnTo>
                  <a:lnTo>
                    <a:pt x="1373111" y="786485"/>
                  </a:lnTo>
                  <a:lnTo>
                    <a:pt x="977023" y="345617"/>
                  </a:lnTo>
                  <a:lnTo>
                    <a:pt x="605409" y="110591"/>
                  </a:lnTo>
                  <a:lnTo>
                    <a:pt x="329907" y="16903"/>
                  </a:lnTo>
                  <a:lnTo>
                    <a:pt x="222148" y="0"/>
                  </a:lnTo>
                  <a:lnTo>
                    <a:pt x="0" y="53301"/>
                  </a:lnTo>
                  <a:lnTo>
                    <a:pt x="671537" y="2010156"/>
                  </a:lnTo>
                  <a:lnTo>
                    <a:pt x="591527" y="2005203"/>
                  </a:lnTo>
                  <a:lnTo>
                    <a:pt x="408355" y="2026970"/>
                  </a:lnTo>
                  <a:lnTo>
                    <a:pt x="207391" y="2130298"/>
                  </a:lnTo>
                  <a:lnTo>
                    <a:pt x="73977" y="2370086"/>
                  </a:lnTo>
                  <a:lnTo>
                    <a:pt x="65189" y="2419578"/>
                  </a:lnTo>
                  <a:lnTo>
                    <a:pt x="60655" y="2467394"/>
                  </a:lnTo>
                  <a:lnTo>
                    <a:pt x="60198" y="2513457"/>
                  </a:lnTo>
                  <a:lnTo>
                    <a:pt x="63627" y="2557653"/>
                  </a:lnTo>
                  <a:lnTo>
                    <a:pt x="70764" y="2599893"/>
                  </a:lnTo>
                  <a:lnTo>
                    <a:pt x="81419" y="2640088"/>
                  </a:lnTo>
                  <a:lnTo>
                    <a:pt x="95402" y="2678138"/>
                  </a:lnTo>
                  <a:lnTo>
                    <a:pt x="112547" y="2713939"/>
                  </a:lnTo>
                  <a:lnTo>
                    <a:pt x="132651" y="2747403"/>
                  </a:lnTo>
                  <a:lnTo>
                    <a:pt x="155549" y="2778429"/>
                  </a:lnTo>
                  <a:lnTo>
                    <a:pt x="181038" y="2806928"/>
                  </a:lnTo>
                  <a:lnTo>
                    <a:pt x="239077" y="2855963"/>
                  </a:lnTo>
                  <a:lnTo>
                    <a:pt x="305308" y="2893733"/>
                  </a:lnTo>
                  <a:lnTo>
                    <a:pt x="341033" y="2908147"/>
                  </a:lnTo>
                  <a:lnTo>
                    <a:pt x="378244" y="2919463"/>
                  </a:lnTo>
                  <a:lnTo>
                    <a:pt x="416775" y="2927578"/>
                  </a:lnTo>
                  <a:lnTo>
                    <a:pt x="456425" y="2932404"/>
                  </a:lnTo>
                  <a:lnTo>
                    <a:pt x="497027" y="2933839"/>
                  </a:lnTo>
                  <a:lnTo>
                    <a:pt x="538391" y="2931782"/>
                  </a:lnTo>
                  <a:lnTo>
                    <a:pt x="580313" y="2926156"/>
                  </a:lnTo>
                  <a:lnTo>
                    <a:pt x="622642" y="2916847"/>
                  </a:lnTo>
                  <a:lnTo>
                    <a:pt x="665175" y="2903753"/>
                  </a:lnTo>
                  <a:lnTo>
                    <a:pt x="707720" y="2886811"/>
                  </a:lnTo>
                  <a:lnTo>
                    <a:pt x="750112" y="2865894"/>
                  </a:lnTo>
                  <a:lnTo>
                    <a:pt x="952411" y="2692577"/>
                  </a:lnTo>
                  <a:lnTo>
                    <a:pt x="1040485" y="2505049"/>
                  </a:lnTo>
                  <a:lnTo>
                    <a:pt x="1059916" y="2354770"/>
                  </a:lnTo>
                  <a:lnTo>
                    <a:pt x="1056271" y="2293239"/>
                  </a:lnTo>
                  <a:lnTo>
                    <a:pt x="565073" y="889279"/>
                  </a:lnTo>
                  <a:lnTo>
                    <a:pt x="612190" y="885723"/>
                  </a:lnTo>
                  <a:lnTo>
                    <a:pt x="754291" y="906056"/>
                  </a:lnTo>
                  <a:lnTo>
                    <a:pt x="979893" y="997712"/>
                  </a:lnTo>
                  <a:lnTo>
                    <a:pt x="1279779" y="1207947"/>
                  </a:lnTo>
                  <a:lnTo>
                    <a:pt x="1421853" y="1330083"/>
                  </a:lnTo>
                  <a:lnTo>
                    <a:pt x="1510677" y="1407845"/>
                  </a:lnTo>
                  <a:lnTo>
                    <a:pt x="1556473" y="1448879"/>
                  </a:lnTo>
                  <a:lnTo>
                    <a:pt x="1625549" y="1521091"/>
                  </a:lnTo>
                  <a:lnTo>
                    <a:pt x="1716595" y="1605965"/>
                  </a:lnTo>
                  <a:lnTo>
                    <a:pt x="1726793" y="1571752"/>
                  </a:lnTo>
                  <a:close/>
                </a:path>
              </a:pathLst>
            </a:custGeom>
            <a:solidFill>
              <a:srgbClr val="F5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9904" y="1490357"/>
              <a:ext cx="1727200" cy="2934335"/>
            </a:xfrm>
            <a:custGeom>
              <a:avLst/>
              <a:gdLst/>
              <a:ahLst/>
              <a:cxnLst/>
              <a:rect l="l" t="t" r="r" b="b"/>
              <a:pathLst>
                <a:path w="1727200" h="2934335">
                  <a:moveTo>
                    <a:pt x="1379677" y="1684934"/>
                  </a:moveTo>
                  <a:lnTo>
                    <a:pt x="1352461" y="1647659"/>
                  </a:lnTo>
                  <a:lnTo>
                    <a:pt x="1300340" y="1622475"/>
                  </a:lnTo>
                  <a:lnTo>
                    <a:pt x="1249705" y="1608213"/>
                  </a:lnTo>
                  <a:lnTo>
                    <a:pt x="1226959" y="1603730"/>
                  </a:lnTo>
                  <a:lnTo>
                    <a:pt x="1251216" y="1579956"/>
                  </a:lnTo>
                  <a:lnTo>
                    <a:pt x="1300632" y="1528622"/>
                  </a:lnTo>
                  <a:lnTo>
                    <a:pt x="1340192" y="1479638"/>
                  </a:lnTo>
                  <a:lnTo>
                    <a:pt x="1334897" y="1462963"/>
                  </a:lnTo>
                  <a:lnTo>
                    <a:pt x="1294053" y="1480439"/>
                  </a:lnTo>
                  <a:lnTo>
                    <a:pt x="1255420" y="1506626"/>
                  </a:lnTo>
                  <a:lnTo>
                    <a:pt x="1226616" y="1530451"/>
                  </a:lnTo>
                  <a:lnTo>
                    <a:pt x="1215326" y="1540852"/>
                  </a:lnTo>
                  <a:lnTo>
                    <a:pt x="1210360" y="1508683"/>
                  </a:lnTo>
                  <a:lnTo>
                    <a:pt x="1195984" y="1441907"/>
                  </a:lnTo>
                  <a:lnTo>
                    <a:pt x="1173022" y="1385036"/>
                  </a:lnTo>
                  <a:lnTo>
                    <a:pt x="1142276" y="1382623"/>
                  </a:lnTo>
                  <a:lnTo>
                    <a:pt x="1126070" y="1434947"/>
                  </a:lnTo>
                  <a:lnTo>
                    <a:pt x="1134135" y="1499120"/>
                  </a:lnTo>
                  <a:lnTo>
                    <a:pt x="1150607" y="1553489"/>
                  </a:lnTo>
                  <a:lnTo>
                    <a:pt x="1159624" y="1576425"/>
                  </a:lnTo>
                  <a:lnTo>
                    <a:pt x="1138948" y="1565376"/>
                  </a:lnTo>
                  <a:lnTo>
                    <a:pt x="1091996" y="1545742"/>
                  </a:lnTo>
                  <a:lnTo>
                    <a:pt x="1041400" y="1537779"/>
                  </a:lnTo>
                  <a:lnTo>
                    <a:pt x="1009751" y="1561731"/>
                  </a:lnTo>
                  <a:lnTo>
                    <a:pt x="1017219" y="1595323"/>
                  </a:lnTo>
                  <a:lnTo>
                    <a:pt x="1052626" y="1608531"/>
                  </a:lnTo>
                  <a:lnTo>
                    <a:pt x="1091704" y="1610080"/>
                  </a:lnTo>
                  <a:lnTo>
                    <a:pt x="1110132" y="1608670"/>
                  </a:lnTo>
                  <a:lnTo>
                    <a:pt x="1092758" y="1626501"/>
                  </a:lnTo>
                  <a:lnTo>
                    <a:pt x="1058570" y="1666151"/>
                  </a:lnTo>
                  <a:lnTo>
                    <a:pt x="1034465" y="1706803"/>
                  </a:lnTo>
                  <a:lnTo>
                    <a:pt x="1047356" y="1727695"/>
                  </a:lnTo>
                  <a:lnTo>
                    <a:pt x="1087450" y="1718348"/>
                  </a:lnTo>
                  <a:lnTo>
                    <a:pt x="1123518" y="1692986"/>
                  </a:lnTo>
                  <a:lnTo>
                    <a:pt x="1149565" y="1666709"/>
                  </a:lnTo>
                  <a:lnTo>
                    <a:pt x="1159586" y="1654594"/>
                  </a:lnTo>
                  <a:lnTo>
                    <a:pt x="1167892" y="1671561"/>
                  </a:lnTo>
                  <a:lnTo>
                    <a:pt x="1188212" y="1709801"/>
                  </a:lnTo>
                  <a:lnTo>
                    <a:pt x="1213688" y="1750314"/>
                  </a:lnTo>
                  <a:lnTo>
                    <a:pt x="1237424" y="1774101"/>
                  </a:lnTo>
                  <a:lnTo>
                    <a:pt x="1244498" y="1760245"/>
                  </a:lnTo>
                  <a:lnTo>
                    <a:pt x="1233297" y="1717929"/>
                  </a:lnTo>
                  <a:lnTo>
                    <a:pt x="1216952" y="1673352"/>
                  </a:lnTo>
                  <a:lnTo>
                    <a:pt x="1208582" y="1652663"/>
                  </a:lnTo>
                  <a:lnTo>
                    <a:pt x="1236370" y="1665960"/>
                  </a:lnTo>
                  <a:lnTo>
                    <a:pt x="1296936" y="1690789"/>
                  </a:lnTo>
                  <a:lnTo>
                    <a:pt x="1356093" y="1704632"/>
                  </a:lnTo>
                  <a:lnTo>
                    <a:pt x="1379677" y="1684934"/>
                  </a:lnTo>
                  <a:close/>
                </a:path>
                <a:path w="1727200" h="2934335">
                  <a:moveTo>
                    <a:pt x="1409585" y="2035200"/>
                  </a:moveTo>
                  <a:lnTo>
                    <a:pt x="1375740" y="2031657"/>
                  </a:lnTo>
                  <a:lnTo>
                    <a:pt x="1340040" y="2035327"/>
                  </a:lnTo>
                  <a:lnTo>
                    <a:pt x="1311808" y="2041207"/>
                  </a:lnTo>
                  <a:lnTo>
                    <a:pt x="1300327" y="2044280"/>
                  </a:lnTo>
                  <a:lnTo>
                    <a:pt x="1308773" y="2020570"/>
                  </a:lnTo>
                  <a:lnTo>
                    <a:pt x="1323505" y="1969884"/>
                  </a:lnTo>
                  <a:lnTo>
                    <a:pt x="1328686" y="1922792"/>
                  </a:lnTo>
                  <a:lnTo>
                    <a:pt x="1308442" y="1909927"/>
                  </a:lnTo>
                  <a:lnTo>
                    <a:pt x="1278128" y="1940077"/>
                  </a:lnTo>
                  <a:lnTo>
                    <a:pt x="1260043" y="1986978"/>
                  </a:lnTo>
                  <a:lnTo>
                    <a:pt x="1251305" y="2030145"/>
                  </a:lnTo>
                  <a:lnTo>
                    <a:pt x="1249019" y="2049094"/>
                  </a:lnTo>
                  <a:lnTo>
                    <a:pt x="1238986" y="2033917"/>
                  </a:lnTo>
                  <a:lnTo>
                    <a:pt x="1214247" y="2003196"/>
                  </a:lnTo>
                  <a:lnTo>
                    <a:pt x="1182865" y="1979168"/>
                  </a:lnTo>
                  <a:lnTo>
                    <a:pt x="1152906" y="1984032"/>
                  </a:lnTo>
                  <a:lnTo>
                    <a:pt x="1145717" y="2009927"/>
                  </a:lnTo>
                  <a:lnTo>
                    <a:pt x="1164932" y="2031834"/>
                  </a:lnTo>
                  <a:lnTo>
                    <a:pt x="1190879" y="2047011"/>
                  </a:lnTo>
                  <a:lnTo>
                    <a:pt x="1203896" y="2052675"/>
                  </a:lnTo>
                  <a:lnTo>
                    <a:pt x="1185481" y="2058403"/>
                  </a:lnTo>
                  <a:lnTo>
                    <a:pt x="1147572" y="2072703"/>
                  </a:lnTo>
                  <a:lnTo>
                    <a:pt x="1116228" y="2091232"/>
                  </a:lnTo>
                  <a:lnTo>
                    <a:pt x="1117473" y="2109660"/>
                  </a:lnTo>
                  <a:lnTo>
                    <a:pt x="1148321" y="2118258"/>
                  </a:lnTo>
                  <a:lnTo>
                    <a:pt x="1182293" y="2114359"/>
                  </a:lnTo>
                  <a:lnTo>
                    <a:pt x="1209751" y="2106066"/>
                  </a:lnTo>
                  <a:lnTo>
                    <a:pt x="1221041" y="2101507"/>
                  </a:lnTo>
                  <a:lnTo>
                    <a:pt x="1220406" y="2116175"/>
                  </a:lnTo>
                  <a:lnTo>
                    <a:pt x="1220089" y="2149741"/>
                  </a:lnTo>
                  <a:lnTo>
                    <a:pt x="1222514" y="2186482"/>
                  </a:lnTo>
                  <a:lnTo>
                    <a:pt x="1230071" y="2210727"/>
                  </a:lnTo>
                  <a:lnTo>
                    <a:pt x="1239926" y="2204085"/>
                  </a:lnTo>
                  <a:lnTo>
                    <a:pt x="1247749" y="2171306"/>
                  </a:lnTo>
                  <a:lnTo>
                    <a:pt x="1252905" y="2135035"/>
                  </a:lnTo>
                  <a:lnTo>
                    <a:pt x="1254760" y="2117902"/>
                  </a:lnTo>
                  <a:lnTo>
                    <a:pt x="1268755" y="2137168"/>
                  </a:lnTo>
                  <a:lnTo>
                    <a:pt x="1300772" y="2176361"/>
                  </a:lnTo>
                  <a:lnTo>
                    <a:pt x="1335824" y="2207552"/>
                  </a:lnTo>
                  <a:lnTo>
                    <a:pt x="1358938" y="2202827"/>
                  </a:lnTo>
                  <a:lnTo>
                    <a:pt x="1354124" y="2167471"/>
                  </a:lnTo>
                  <a:lnTo>
                    <a:pt x="1327746" y="2131237"/>
                  </a:lnTo>
                  <a:lnTo>
                    <a:pt x="1298333" y="2103005"/>
                  </a:lnTo>
                  <a:lnTo>
                    <a:pt x="1284401" y="2091626"/>
                  </a:lnTo>
                  <a:lnTo>
                    <a:pt x="1309649" y="2084298"/>
                  </a:lnTo>
                  <a:lnTo>
                    <a:pt x="1362163" y="2067394"/>
                  </a:lnTo>
                  <a:lnTo>
                    <a:pt x="1407083" y="2048497"/>
                  </a:lnTo>
                  <a:lnTo>
                    <a:pt x="1409585" y="2035200"/>
                  </a:lnTo>
                  <a:close/>
                </a:path>
                <a:path w="1727200" h="2934335">
                  <a:moveTo>
                    <a:pt x="1727111" y="1572247"/>
                  </a:moveTo>
                  <a:lnTo>
                    <a:pt x="1540675" y="1275207"/>
                  </a:lnTo>
                  <a:lnTo>
                    <a:pt x="1518246" y="1250238"/>
                  </a:lnTo>
                  <a:lnTo>
                    <a:pt x="1523631" y="1239189"/>
                  </a:lnTo>
                  <a:lnTo>
                    <a:pt x="1527695" y="1217587"/>
                  </a:lnTo>
                  <a:lnTo>
                    <a:pt x="1528787" y="1187462"/>
                  </a:lnTo>
                  <a:lnTo>
                    <a:pt x="1525943" y="1149388"/>
                  </a:lnTo>
                  <a:lnTo>
                    <a:pt x="1518234" y="1103947"/>
                  </a:lnTo>
                  <a:lnTo>
                    <a:pt x="1504683" y="1051712"/>
                  </a:lnTo>
                  <a:lnTo>
                    <a:pt x="1484350" y="993279"/>
                  </a:lnTo>
                  <a:lnTo>
                    <a:pt x="1456283" y="929208"/>
                  </a:lnTo>
                  <a:lnTo>
                    <a:pt x="1454746" y="926325"/>
                  </a:lnTo>
                  <a:lnTo>
                    <a:pt x="1454746" y="1179550"/>
                  </a:lnTo>
                  <a:lnTo>
                    <a:pt x="1145057" y="834732"/>
                  </a:lnTo>
                  <a:lnTo>
                    <a:pt x="773861" y="599617"/>
                  </a:lnTo>
                  <a:lnTo>
                    <a:pt x="498652" y="505637"/>
                  </a:lnTo>
                  <a:lnTo>
                    <a:pt x="426872" y="494271"/>
                  </a:lnTo>
                  <a:lnTo>
                    <a:pt x="394550" y="401853"/>
                  </a:lnTo>
                  <a:lnTo>
                    <a:pt x="443763" y="398272"/>
                  </a:lnTo>
                  <a:lnTo>
                    <a:pt x="585520" y="418820"/>
                  </a:lnTo>
                  <a:lnTo>
                    <a:pt x="811047" y="510527"/>
                  </a:lnTo>
                  <a:lnTo>
                    <a:pt x="1111554" y="720356"/>
                  </a:lnTo>
                  <a:lnTo>
                    <a:pt x="1188580" y="788238"/>
                  </a:lnTo>
                  <a:lnTo>
                    <a:pt x="1245806" y="843089"/>
                  </a:lnTo>
                  <a:lnTo>
                    <a:pt x="1286789" y="886929"/>
                  </a:lnTo>
                  <a:lnTo>
                    <a:pt x="1315046" y="921778"/>
                  </a:lnTo>
                  <a:lnTo>
                    <a:pt x="1347470" y="972591"/>
                  </a:lnTo>
                  <a:lnTo>
                    <a:pt x="1376553" y="1026642"/>
                  </a:lnTo>
                  <a:lnTo>
                    <a:pt x="1401800" y="1077722"/>
                  </a:lnTo>
                  <a:lnTo>
                    <a:pt x="1431124" y="1135964"/>
                  </a:lnTo>
                  <a:lnTo>
                    <a:pt x="1454746" y="1179550"/>
                  </a:lnTo>
                  <a:lnTo>
                    <a:pt x="1454746" y="926325"/>
                  </a:lnTo>
                  <a:lnTo>
                    <a:pt x="1419517" y="860082"/>
                  </a:lnTo>
                  <a:lnTo>
                    <a:pt x="1373111" y="786485"/>
                  </a:lnTo>
                  <a:lnTo>
                    <a:pt x="977023" y="345630"/>
                  </a:lnTo>
                  <a:lnTo>
                    <a:pt x="605409" y="110604"/>
                  </a:lnTo>
                  <a:lnTo>
                    <a:pt x="329907" y="16903"/>
                  </a:lnTo>
                  <a:lnTo>
                    <a:pt x="222148" y="0"/>
                  </a:lnTo>
                  <a:lnTo>
                    <a:pt x="0" y="53314"/>
                  </a:lnTo>
                  <a:lnTo>
                    <a:pt x="671855" y="2010638"/>
                  </a:lnTo>
                  <a:lnTo>
                    <a:pt x="591845" y="2005698"/>
                  </a:lnTo>
                  <a:lnTo>
                    <a:pt x="408673" y="2027466"/>
                  </a:lnTo>
                  <a:lnTo>
                    <a:pt x="207708" y="2130793"/>
                  </a:lnTo>
                  <a:lnTo>
                    <a:pt x="74295" y="2370582"/>
                  </a:lnTo>
                  <a:lnTo>
                    <a:pt x="65519" y="2419985"/>
                  </a:lnTo>
                  <a:lnTo>
                    <a:pt x="61010" y="2467737"/>
                  </a:lnTo>
                  <a:lnTo>
                    <a:pt x="60566" y="2513723"/>
                  </a:lnTo>
                  <a:lnTo>
                    <a:pt x="64008" y="2557881"/>
                  </a:lnTo>
                  <a:lnTo>
                    <a:pt x="71145" y="2600083"/>
                  </a:lnTo>
                  <a:lnTo>
                    <a:pt x="81800" y="2640241"/>
                  </a:lnTo>
                  <a:lnTo>
                    <a:pt x="95796" y="2678265"/>
                  </a:lnTo>
                  <a:lnTo>
                    <a:pt x="112928" y="2714053"/>
                  </a:lnTo>
                  <a:lnTo>
                    <a:pt x="133032" y="2747518"/>
                  </a:lnTo>
                  <a:lnTo>
                    <a:pt x="155917" y="2778544"/>
                  </a:lnTo>
                  <a:lnTo>
                    <a:pt x="181406" y="2807043"/>
                  </a:lnTo>
                  <a:lnTo>
                    <a:pt x="239420" y="2856090"/>
                  </a:lnTo>
                  <a:lnTo>
                    <a:pt x="305612" y="2893872"/>
                  </a:lnTo>
                  <a:lnTo>
                    <a:pt x="341312" y="2908312"/>
                  </a:lnTo>
                  <a:lnTo>
                    <a:pt x="378510" y="2919628"/>
                  </a:lnTo>
                  <a:lnTo>
                    <a:pt x="417017" y="2927756"/>
                  </a:lnTo>
                  <a:lnTo>
                    <a:pt x="456653" y="2932582"/>
                  </a:lnTo>
                  <a:lnTo>
                    <a:pt x="497230" y="2934004"/>
                  </a:lnTo>
                  <a:lnTo>
                    <a:pt x="538556" y="2931947"/>
                  </a:lnTo>
                  <a:lnTo>
                    <a:pt x="580453" y="2926296"/>
                  </a:lnTo>
                  <a:lnTo>
                    <a:pt x="622744" y="2916961"/>
                  </a:lnTo>
                  <a:lnTo>
                    <a:pt x="665238" y="2903855"/>
                  </a:lnTo>
                  <a:lnTo>
                    <a:pt x="707758" y="2886862"/>
                  </a:lnTo>
                  <a:lnTo>
                    <a:pt x="750112" y="2865894"/>
                  </a:lnTo>
                  <a:lnTo>
                    <a:pt x="952271" y="2692374"/>
                  </a:lnTo>
                  <a:lnTo>
                    <a:pt x="1040371" y="2504859"/>
                  </a:lnTo>
                  <a:lnTo>
                    <a:pt x="1059865" y="2354707"/>
                  </a:lnTo>
                  <a:lnTo>
                    <a:pt x="1056259" y="2293239"/>
                  </a:lnTo>
                  <a:lnTo>
                    <a:pt x="565251" y="889787"/>
                  </a:lnTo>
                  <a:lnTo>
                    <a:pt x="612508" y="886218"/>
                  </a:lnTo>
                  <a:lnTo>
                    <a:pt x="754621" y="906551"/>
                  </a:lnTo>
                  <a:lnTo>
                    <a:pt x="980211" y="998207"/>
                  </a:lnTo>
                  <a:lnTo>
                    <a:pt x="1280096" y="1208443"/>
                  </a:lnTo>
                  <a:lnTo>
                    <a:pt x="1422171" y="1330579"/>
                  </a:lnTo>
                  <a:lnTo>
                    <a:pt x="1510995" y="1408341"/>
                  </a:lnTo>
                  <a:lnTo>
                    <a:pt x="1556791" y="1449374"/>
                  </a:lnTo>
                  <a:lnTo>
                    <a:pt x="1625866" y="1521587"/>
                  </a:lnTo>
                  <a:lnTo>
                    <a:pt x="1716913" y="1606461"/>
                  </a:lnTo>
                  <a:lnTo>
                    <a:pt x="1727111" y="1572247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4184" y="4913312"/>
              <a:ext cx="2588895" cy="2633980"/>
            </a:xfrm>
            <a:custGeom>
              <a:avLst/>
              <a:gdLst/>
              <a:ahLst/>
              <a:cxnLst/>
              <a:rect l="l" t="t" r="r" b="b"/>
              <a:pathLst>
                <a:path w="2588895" h="2633979">
                  <a:moveTo>
                    <a:pt x="2588399" y="530199"/>
                  </a:moveTo>
                  <a:lnTo>
                    <a:pt x="2560294" y="505472"/>
                  </a:lnTo>
                  <a:lnTo>
                    <a:pt x="2538717" y="488010"/>
                  </a:lnTo>
                  <a:lnTo>
                    <a:pt x="2524887" y="477659"/>
                  </a:lnTo>
                  <a:lnTo>
                    <a:pt x="2522563" y="476046"/>
                  </a:lnTo>
                  <a:lnTo>
                    <a:pt x="2519997" y="473113"/>
                  </a:lnTo>
                  <a:lnTo>
                    <a:pt x="2474455" y="458597"/>
                  </a:lnTo>
                  <a:lnTo>
                    <a:pt x="2424798" y="441464"/>
                  </a:lnTo>
                  <a:lnTo>
                    <a:pt x="2372131" y="422262"/>
                  </a:lnTo>
                  <a:lnTo>
                    <a:pt x="2317585" y="401574"/>
                  </a:lnTo>
                  <a:lnTo>
                    <a:pt x="2262276" y="379971"/>
                  </a:lnTo>
                  <a:lnTo>
                    <a:pt x="2207349" y="358013"/>
                  </a:lnTo>
                  <a:lnTo>
                    <a:pt x="2153920" y="336283"/>
                  </a:lnTo>
                  <a:lnTo>
                    <a:pt x="2103107" y="315341"/>
                  </a:lnTo>
                  <a:lnTo>
                    <a:pt x="1977631" y="263017"/>
                  </a:lnTo>
                  <a:lnTo>
                    <a:pt x="1948548" y="250964"/>
                  </a:lnTo>
                  <a:lnTo>
                    <a:pt x="1754898" y="194348"/>
                  </a:lnTo>
                  <a:lnTo>
                    <a:pt x="1426972" y="110007"/>
                  </a:lnTo>
                  <a:lnTo>
                    <a:pt x="1117904" y="33413"/>
                  </a:lnTo>
                  <a:lnTo>
                    <a:pt x="980846" y="0"/>
                  </a:lnTo>
                  <a:lnTo>
                    <a:pt x="981443" y="1485"/>
                  </a:lnTo>
                  <a:lnTo>
                    <a:pt x="980287" y="1130"/>
                  </a:lnTo>
                  <a:lnTo>
                    <a:pt x="658660" y="1599628"/>
                  </a:lnTo>
                  <a:lnTo>
                    <a:pt x="606209" y="1564462"/>
                  </a:lnTo>
                  <a:lnTo>
                    <a:pt x="473049" y="1506512"/>
                  </a:lnTo>
                  <a:lnTo>
                    <a:pt x="295490" y="1497088"/>
                  </a:lnTo>
                  <a:lnTo>
                    <a:pt x="109816" y="1607540"/>
                  </a:lnTo>
                  <a:lnTo>
                    <a:pt x="78740" y="1645018"/>
                  </a:lnTo>
                  <a:lnTo>
                    <a:pt x="53073" y="1683283"/>
                  </a:lnTo>
                  <a:lnTo>
                    <a:pt x="32639" y="1722081"/>
                  </a:lnTo>
                  <a:lnTo>
                    <a:pt x="17272" y="1761159"/>
                  </a:lnTo>
                  <a:lnTo>
                    <a:pt x="6819" y="1800250"/>
                  </a:lnTo>
                  <a:lnTo>
                    <a:pt x="1117" y="1839087"/>
                  </a:lnTo>
                  <a:lnTo>
                    <a:pt x="0" y="1877415"/>
                  </a:lnTo>
                  <a:lnTo>
                    <a:pt x="3289" y="1914956"/>
                  </a:lnTo>
                  <a:lnTo>
                    <a:pt x="22466" y="1986673"/>
                  </a:lnTo>
                  <a:lnTo>
                    <a:pt x="57340" y="2052129"/>
                  </a:lnTo>
                  <a:lnTo>
                    <a:pt x="106591" y="2109228"/>
                  </a:lnTo>
                  <a:lnTo>
                    <a:pt x="136207" y="2133981"/>
                  </a:lnTo>
                  <a:lnTo>
                    <a:pt x="168910" y="2155863"/>
                  </a:lnTo>
                  <a:lnTo>
                    <a:pt x="204558" y="2174608"/>
                  </a:lnTo>
                  <a:lnTo>
                    <a:pt x="242976" y="2189937"/>
                  </a:lnTo>
                  <a:lnTo>
                    <a:pt x="283997" y="2201608"/>
                  </a:lnTo>
                  <a:lnTo>
                    <a:pt x="327469" y="2209355"/>
                  </a:lnTo>
                  <a:lnTo>
                    <a:pt x="373214" y="2212911"/>
                  </a:lnTo>
                  <a:lnTo>
                    <a:pt x="579526" y="2175192"/>
                  </a:lnTo>
                  <a:lnTo>
                    <a:pt x="713778" y="2082838"/>
                  </a:lnTo>
                  <a:lnTo>
                    <a:pt x="786549" y="1988680"/>
                  </a:lnTo>
                  <a:lnTo>
                    <a:pt x="808456" y="1945551"/>
                  </a:lnTo>
                  <a:lnTo>
                    <a:pt x="1110856" y="394538"/>
                  </a:lnTo>
                  <a:lnTo>
                    <a:pt x="1114590" y="397205"/>
                  </a:lnTo>
                  <a:lnTo>
                    <a:pt x="1125054" y="405282"/>
                  </a:lnTo>
                  <a:lnTo>
                    <a:pt x="1141145" y="418858"/>
                  </a:lnTo>
                  <a:lnTo>
                    <a:pt x="1160272" y="436702"/>
                  </a:lnTo>
                  <a:lnTo>
                    <a:pt x="1160602" y="437502"/>
                  </a:lnTo>
                  <a:lnTo>
                    <a:pt x="1161262" y="437629"/>
                  </a:lnTo>
                  <a:lnTo>
                    <a:pt x="1161732" y="438061"/>
                  </a:lnTo>
                  <a:lnTo>
                    <a:pt x="1161770" y="437730"/>
                  </a:lnTo>
                  <a:lnTo>
                    <a:pt x="1269479" y="457873"/>
                  </a:lnTo>
                  <a:lnTo>
                    <a:pt x="1518678" y="505536"/>
                  </a:lnTo>
                  <a:lnTo>
                    <a:pt x="1792046" y="560298"/>
                  </a:lnTo>
                  <a:lnTo>
                    <a:pt x="1973414" y="601980"/>
                  </a:lnTo>
                  <a:lnTo>
                    <a:pt x="2106650" y="651256"/>
                  </a:lnTo>
                  <a:lnTo>
                    <a:pt x="2274125" y="722731"/>
                  </a:lnTo>
                  <a:lnTo>
                    <a:pt x="2286063" y="728103"/>
                  </a:lnTo>
                  <a:lnTo>
                    <a:pt x="2025980" y="2020735"/>
                  </a:lnTo>
                  <a:lnTo>
                    <a:pt x="1973529" y="1985568"/>
                  </a:lnTo>
                  <a:lnTo>
                    <a:pt x="1840369" y="1927606"/>
                  </a:lnTo>
                  <a:lnTo>
                    <a:pt x="1662811" y="1918195"/>
                  </a:lnTo>
                  <a:lnTo>
                    <a:pt x="1477137" y="2028647"/>
                  </a:lnTo>
                  <a:lnTo>
                    <a:pt x="1446060" y="2066112"/>
                  </a:lnTo>
                  <a:lnTo>
                    <a:pt x="1420380" y="2104351"/>
                  </a:lnTo>
                  <a:lnTo>
                    <a:pt x="1399946" y="2143125"/>
                  </a:lnTo>
                  <a:lnTo>
                    <a:pt x="1384592" y="2182164"/>
                  </a:lnTo>
                  <a:lnTo>
                    <a:pt x="1374140" y="2221204"/>
                  </a:lnTo>
                  <a:lnTo>
                    <a:pt x="1368437" y="2259977"/>
                  </a:lnTo>
                  <a:lnTo>
                    <a:pt x="1367307" y="2298242"/>
                  </a:lnTo>
                  <a:lnTo>
                    <a:pt x="1370596" y="2335733"/>
                  </a:lnTo>
                  <a:lnTo>
                    <a:pt x="1389786" y="2407310"/>
                  </a:lnTo>
                  <a:lnTo>
                    <a:pt x="1424660" y="2472652"/>
                  </a:lnTo>
                  <a:lnTo>
                    <a:pt x="1473911" y="2529662"/>
                  </a:lnTo>
                  <a:lnTo>
                    <a:pt x="1503514" y="2554389"/>
                  </a:lnTo>
                  <a:lnTo>
                    <a:pt x="1536230" y="2576245"/>
                  </a:lnTo>
                  <a:lnTo>
                    <a:pt x="1571866" y="2594978"/>
                  </a:lnTo>
                  <a:lnTo>
                    <a:pt x="1610283" y="2610332"/>
                  </a:lnTo>
                  <a:lnTo>
                    <a:pt x="1651317" y="2622029"/>
                  </a:lnTo>
                  <a:lnTo>
                    <a:pt x="1694789" y="2629827"/>
                  </a:lnTo>
                  <a:lnTo>
                    <a:pt x="1740535" y="2633446"/>
                  </a:lnTo>
                  <a:lnTo>
                    <a:pt x="1946846" y="2595727"/>
                  </a:lnTo>
                  <a:lnTo>
                    <a:pt x="2081085" y="2503373"/>
                  </a:lnTo>
                  <a:lnTo>
                    <a:pt x="2153869" y="2409215"/>
                  </a:lnTo>
                  <a:lnTo>
                    <a:pt x="2175764" y="2366099"/>
                  </a:lnTo>
                  <a:lnTo>
                    <a:pt x="2478176" y="815644"/>
                  </a:lnTo>
                  <a:lnTo>
                    <a:pt x="2481910" y="818311"/>
                  </a:lnTo>
                  <a:lnTo>
                    <a:pt x="2492375" y="826376"/>
                  </a:lnTo>
                  <a:lnTo>
                    <a:pt x="2508453" y="839965"/>
                  </a:lnTo>
                  <a:lnTo>
                    <a:pt x="2529040" y="859167"/>
                  </a:lnTo>
                  <a:lnTo>
                    <a:pt x="2535859" y="811961"/>
                  </a:lnTo>
                  <a:lnTo>
                    <a:pt x="2543225" y="764832"/>
                  </a:lnTo>
                  <a:lnTo>
                    <a:pt x="2551150" y="717765"/>
                  </a:lnTo>
                  <a:lnTo>
                    <a:pt x="2559431" y="671868"/>
                  </a:lnTo>
                  <a:lnTo>
                    <a:pt x="2563736" y="663587"/>
                  </a:lnTo>
                  <a:lnTo>
                    <a:pt x="2586190" y="548474"/>
                  </a:lnTo>
                  <a:lnTo>
                    <a:pt x="2584780" y="546874"/>
                  </a:lnTo>
                  <a:lnTo>
                    <a:pt x="2588399" y="530199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6238" y="5288061"/>
              <a:ext cx="238893" cy="24870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7352" y="4738089"/>
              <a:ext cx="2588260" cy="2633980"/>
            </a:xfrm>
            <a:custGeom>
              <a:avLst/>
              <a:gdLst/>
              <a:ahLst/>
              <a:cxnLst/>
              <a:rect l="l" t="t" r="r" b="b"/>
              <a:pathLst>
                <a:path w="2588260" h="2633979">
                  <a:moveTo>
                    <a:pt x="641146" y="1123124"/>
                  </a:moveTo>
                  <a:lnTo>
                    <a:pt x="587184" y="1113586"/>
                  </a:lnTo>
                  <a:lnTo>
                    <a:pt x="529082" y="1114653"/>
                  </a:lnTo>
                  <a:lnTo>
                    <a:pt x="482650" y="1119949"/>
                  </a:lnTo>
                  <a:lnTo>
                    <a:pt x="463664" y="1123124"/>
                  </a:lnTo>
                  <a:lnTo>
                    <a:pt x="480288" y="1086319"/>
                  </a:lnTo>
                  <a:lnTo>
                    <a:pt x="510641" y="1007110"/>
                  </a:lnTo>
                  <a:lnTo>
                    <a:pt x="525424" y="932357"/>
                  </a:lnTo>
                  <a:lnTo>
                    <a:pt x="495312" y="908900"/>
                  </a:lnTo>
                  <a:lnTo>
                    <a:pt x="442328" y="952068"/>
                  </a:lnTo>
                  <a:lnTo>
                    <a:pt x="406781" y="1024420"/>
                  </a:lnTo>
                  <a:lnTo>
                    <a:pt x="386816" y="1092441"/>
                  </a:lnTo>
                  <a:lnTo>
                    <a:pt x="380568" y="1122565"/>
                  </a:lnTo>
                  <a:lnTo>
                    <a:pt x="366610" y="1096975"/>
                  </a:lnTo>
                  <a:lnTo>
                    <a:pt x="331177" y="1044562"/>
                  </a:lnTo>
                  <a:lnTo>
                    <a:pt x="283997" y="1001903"/>
                  </a:lnTo>
                  <a:lnTo>
                    <a:pt x="234734" y="1005560"/>
                  </a:lnTo>
                  <a:lnTo>
                    <a:pt x="219570" y="1045781"/>
                  </a:lnTo>
                  <a:lnTo>
                    <a:pt x="247383" y="1083564"/>
                  </a:lnTo>
                  <a:lnTo>
                    <a:pt x="286956" y="1111592"/>
                  </a:lnTo>
                  <a:lnTo>
                    <a:pt x="307086" y="1122565"/>
                  </a:lnTo>
                  <a:lnTo>
                    <a:pt x="276910" y="1129322"/>
                  </a:lnTo>
                  <a:lnTo>
                    <a:pt x="214464" y="1147368"/>
                  </a:lnTo>
                  <a:lnTo>
                    <a:pt x="161861" y="1173353"/>
                  </a:lnTo>
                  <a:lnTo>
                    <a:pt x="161251" y="1203960"/>
                  </a:lnTo>
                  <a:lnTo>
                    <a:pt x="209245" y="1221371"/>
                  </a:lnTo>
                  <a:lnTo>
                    <a:pt x="264134" y="1219428"/>
                  </a:lnTo>
                  <a:lnTo>
                    <a:pt x="309257" y="1209763"/>
                  </a:lnTo>
                  <a:lnTo>
                    <a:pt x="328002" y="1203960"/>
                  </a:lnTo>
                  <a:lnTo>
                    <a:pt x="325056" y="1227239"/>
                  </a:lnTo>
                  <a:lnTo>
                    <a:pt x="320154" y="1280833"/>
                  </a:lnTo>
                  <a:lnTo>
                    <a:pt x="319176" y="1340358"/>
                  </a:lnTo>
                  <a:lnTo>
                    <a:pt x="328002" y="1381442"/>
                  </a:lnTo>
                  <a:lnTo>
                    <a:pt x="344957" y="1372006"/>
                  </a:lnTo>
                  <a:lnTo>
                    <a:pt x="361848" y="1320393"/>
                  </a:lnTo>
                  <a:lnTo>
                    <a:pt x="374815" y="1262849"/>
                  </a:lnTo>
                  <a:lnTo>
                    <a:pt x="380009" y="1235608"/>
                  </a:lnTo>
                  <a:lnTo>
                    <a:pt x="399935" y="1268234"/>
                  </a:lnTo>
                  <a:lnTo>
                    <a:pt x="446138" y="1335024"/>
                  </a:lnTo>
                  <a:lnTo>
                    <a:pt x="498284" y="1389418"/>
                  </a:lnTo>
                  <a:lnTo>
                    <a:pt x="536016" y="1384833"/>
                  </a:lnTo>
                  <a:lnTo>
                    <a:pt x="533285" y="1327531"/>
                  </a:lnTo>
                  <a:lnTo>
                    <a:pt x="496443" y="1265923"/>
                  </a:lnTo>
                  <a:lnTo>
                    <a:pt x="453656" y="1216723"/>
                  </a:lnTo>
                  <a:lnTo>
                    <a:pt x="433133" y="1196606"/>
                  </a:lnTo>
                  <a:lnTo>
                    <a:pt x="474383" y="1188313"/>
                  </a:lnTo>
                  <a:lnTo>
                    <a:pt x="560463" y="1168349"/>
                  </a:lnTo>
                  <a:lnTo>
                    <a:pt x="634873" y="1144155"/>
                  </a:lnTo>
                  <a:lnTo>
                    <a:pt x="641146" y="1123124"/>
                  </a:lnTo>
                  <a:close/>
                </a:path>
                <a:path w="2588260" h="2633979">
                  <a:moveTo>
                    <a:pt x="2587828" y="530199"/>
                  </a:moveTo>
                  <a:lnTo>
                    <a:pt x="2559735" y="505472"/>
                  </a:lnTo>
                  <a:lnTo>
                    <a:pt x="2538158" y="488010"/>
                  </a:lnTo>
                  <a:lnTo>
                    <a:pt x="2524315" y="477659"/>
                  </a:lnTo>
                  <a:lnTo>
                    <a:pt x="2522029" y="476059"/>
                  </a:lnTo>
                  <a:lnTo>
                    <a:pt x="2519438" y="473100"/>
                  </a:lnTo>
                  <a:lnTo>
                    <a:pt x="2473896" y="458597"/>
                  </a:lnTo>
                  <a:lnTo>
                    <a:pt x="2424226" y="441464"/>
                  </a:lnTo>
                  <a:lnTo>
                    <a:pt x="2371560" y="422262"/>
                  </a:lnTo>
                  <a:lnTo>
                    <a:pt x="2317013" y="401574"/>
                  </a:lnTo>
                  <a:lnTo>
                    <a:pt x="2261717" y="379958"/>
                  </a:lnTo>
                  <a:lnTo>
                    <a:pt x="2206790" y="358013"/>
                  </a:lnTo>
                  <a:lnTo>
                    <a:pt x="2153348" y="336283"/>
                  </a:lnTo>
                  <a:lnTo>
                    <a:pt x="2102535" y="315341"/>
                  </a:lnTo>
                  <a:lnTo>
                    <a:pt x="1977072" y="263017"/>
                  </a:lnTo>
                  <a:lnTo>
                    <a:pt x="1947976" y="250964"/>
                  </a:lnTo>
                  <a:lnTo>
                    <a:pt x="1754327" y="194348"/>
                  </a:lnTo>
                  <a:lnTo>
                    <a:pt x="1426400" y="110007"/>
                  </a:lnTo>
                  <a:lnTo>
                    <a:pt x="1117346" y="33413"/>
                  </a:lnTo>
                  <a:lnTo>
                    <a:pt x="980287" y="0"/>
                  </a:lnTo>
                  <a:lnTo>
                    <a:pt x="980541" y="647"/>
                  </a:lnTo>
                  <a:lnTo>
                    <a:pt x="980287" y="558"/>
                  </a:lnTo>
                  <a:lnTo>
                    <a:pt x="658672" y="1598498"/>
                  </a:lnTo>
                  <a:lnTo>
                    <a:pt x="606221" y="1563331"/>
                  </a:lnTo>
                  <a:lnTo>
                    <a:pt x="473062" y="1505369"/>
                  </a:lnTo>
                  <a:lnTo>
                    <a:pt x="295490" y="1495958"/>
                  </a:lnTo>
                  <a:lnTo>
                    <a:pt x="109816" y="1606410"/>
                  </a:lnTo>
                  <a:lnTo>
                    <a:pt x="78740" y="1643875"/>
                  </a:lnTo>
                  <a:lnTo>
                    <a:pt x="53073" y="1682115"/>
                  </a:lnTo>
                  <a:lnTo>
                    <a:pt x="32639" y="1720888"/>
                  </a:lnTo>
                  <a:lnTo>
                    <a:pt x="17272" y="1759927"/>
                  </a:lnTo>
                  <a:lnTo>
                    <a:pt x="6819" y="1798955"/>
                  </a:lnTo>
                  <a:lnTo>
                    <a:pt x="1117" y="1837728"/>
                  </a:lnTo>
                  <a:lnTo>
                    <a:pt x="0" y="1875993"/>
                  </a:lnTo>
                  <a:lnTo>
                    <a:pt x="3289" y="1913458"/>
                  </a:lnTo>
                  <a:lnTo>
                    <a:pt x="22466" y="1985010"/>
                  </a:lnTo>
                  <a:lnTo>
                    <a:pt x="57340" y="2050313"/>
                  </a:lnTo>
                  <a:lnTo>
                    <a:pt x="106591" y="2107260"/>
                  </a:lnTo>
                  <a:lnTo>
                    <a:pt x="136207" y="2131949"/>
                  </a:lnTo>
                  <a:lnTo>
                    <a:pt x="168910" y="2153755"/>
                  </a:lnTo>
                  <a:lnTo>
                    <a:pt x="204558" y="2172449"/>
                  </a:lnTo>
                  <a:lnTo>
                    <a:pt x="242976" y="2187740"/>
                  </a:lnTo>
                  <a:lnTo>
                    <a:pt x="283997" y="2199373"/>
                  </a:lnTo>
                  <a:lnTo>
                    <a:pt x="327469" y="2207107"/>
                  </a:lnTo>
                  <a:lnTo>
                    <a:pt x="373227" y="2210651"/>
                  </a:lnTo>
                  <a:lnTo>
                    <a:pt x="579539" y="2172932"/>
                  </a:lnTo>
                  <a:lnTo>
                    <a:pt x="713778" y="2080577"/>
                  </a:lnTo>
                  <a:lnTo>
                    <a:pt x="786549" y="1986419"/>
                  </a:lnTo>
                  <a:lnTo>
                    <a:pt x="808456" y="1943290"/>
                  </a:lnTo>
                  <a:lnTo>
                    <a:pt x="1110856" y="393966"/>
                  </a:lnTo>
                  <a:lnTo>
                    <a:pt x="1114590" y="396633"/>
                  </a:lnTo>
                  <a:lnTo>
                    <a:pt x="1125067" y="404710"/>
                  </a:lnTo>
                  <a:lnTo>
                    <a:pt x="1141145" y="418299"/>
                  </a:lnTo>
                  <a:lnTo>
                    <a:pt x="1160792" y="436626"/>
                  </a:lnTo>
                  <a:lnTo>
                    <a:pt x="1161161" y="437489"/>
                  </a:lnTo>
                  <a:lnTo>
                    <a:pt x="1270050" y="457873"/>
                  </a:lnTo>
                  <a:lnTo>
                    <a:pt x="1519250" y="505536"/>
                  </a:lnTo>
                  <a:lnTo>
                    <a:pt x="1792605" y="560298"/>
                  </a:lnTo>
                  <a:lnTo>
                    <a:pt x="1973986" y="601980"/>
                  </a:lnTo>
                  <a:lnTo>
                    <a:pt x="2107514" y="651725"/>
                  </a:lnTo>
                  <a:lnTo>
                    <a:pt x="2274544" y="723150"/>
                  </a:lnTo>
                  <a:lnTo>
                    <a:pt x="2285568" y="728116"/>
                  </a:lnTo>
                  <a:lnTo>
                    <a:pt x="2025980" y="2020163"/>
                  </a:lnTo>
                  <a:lnTo>
                    <a:pt x="1973529" y="1984997"/>
                  </a:lnTo>
                  <a:lnTo>
                    <a:pt x="1840369" y="1927047"/>
                  </a:lnTo>
                  <a:lnTo>
                    <a:pt x="1662811" y="1917623"/>
                  </a:lnTo>
                  <a:lnTo>
                    <a:pt x="1477137" y="2028075"/>
                  </a:lnTo>
                  <a:lnTo>
                    <a:pt x="1446060" y="2065540"/>
                  </a:lnTo>
                  <a:lnTo>
                    <a:pt x="1420368" y="2103805"/>
                  </a:lnTo>
                  <a:lnTo>
                    <a:pt x="1399921" y="2142591"/>
                  </a:lnTo>
                  <a:lnTo>
                    <a:pt x="1384541" y="2181644"/>
                  </a:lnTo>
                  <a:lnTo>
                    <a:pt x="1374063" y="2220709"/>
                  </a:lnTo>
                  <a:lnTo>
                    <a:pt x="1368336" y="2259533"/>
                  </a:lnTo>
                  <a:lnTo>
                    <a:pt x="1367180" y="2297823"/>
                  </a:lnTo>
                  <a:lnTo>
                    <a:pt x="1370457" y="2335339"/>
                  </a:lnTo>
                  <a:lnTo>
                    <a:pt x="1389583" y="2407005"/>
                  </a:lnTo>
                  <a:lnTo>
                    <a:pt x="1424419" y="2472423"/>
                  </a:lnTo>
                  <a:lnTo>
                    <a:pt x="1473657" y="2529509"/>
                  </a:lnTo>
                  <a:lnTo>
                    <a:pt x="1503273" y="2554274"/>
                  </a:lnTo>
                  <a:lnTo>
                    <a:pt x="1535988" y="2576169"/>
                  </a:lnTo>
                  <a:lnTo>
                    <a:pt x="1571663" y="2594927"/>
                  </a:lnTo>
                  <a:lnTo>
                    <a:pt x="1610118" y="2610294"/>
                  </a:lnTo>
                  <a:lnTo>
                    <a:pt x="1651190" y="2622016"/>
                  </a:lnTo>
                  <a:lnTo>
                    <a:pt x="1694713" y="2629827"/>
                  </a:lnTo>
                  <a:lnTo>
                    <a:pt x="1740535" y="2633446"/>
                  </a:lnTo>
                  <a:lnTo>
                    <a:pt x="1947024" y="2596299"/>
                  </a:lnTo>
                  <a:lnTo>
                    <a:pt x="2081657" y="2504084"/>
                  </a:lnTo>
                  <a:lnTo>
                    <a:pt x="2154821" y="2409850"/>
                  </a:lnTo>
                  <a:lnTo>
                    <a:pt x="2176907" y="2366657"/>
                  </a:lnTo>
                  <a:lnTo>
                    <a:pt x="2477605" y="815644"/>
                  </a:lnTo>
                  <a:lnTo>
                    <a:pt x="2481338" y="818311"/>
                  </a:lnTo>
                  <a:lnTo>
                    <a:pt x="2491816" y="826376"/>
                  </a:lnTo>
                  <a:lnTo>
                    <a:pt x="2507894" y="839965"/>
                  </a:lnTo>
                  <a:lnTo>
                    <a:pt x="2528481" y="859167"/>
                  </a:lnTo>
                  <a:lnTo>
                    <a:pt x="2535301" y="811961"/>
                  </a:lnTo>
                  <a:lnTo>
                    <a:pt x="2542667" y="764832"/>
                  </a:lnTo>
                  <a:lnTo>
                    <a:pt x="2550591" y="717765"/>
                  </a:lnTo>
                  <a:lnTo>
                    <a:pt x="2558872" y="671868"/>
                  </a:lnTo>
                  <a:lnTo>
                    <a:pt x="2563177" y="663587"/>
                  </a:lnTo>
                  <a:lnTo>
                    <a:pt x="2585631" y="548474"/>
                  </a:lnTo>
                  <a:lnTo>
                    <a:pt x="2584208" y="546874"/>
                  </a:lnTo>
                  <a:lnTo>
                    <a:pt x="2587828" y="530199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61497" y="1871606"/>
              <a:ext cx="2203450" cy="2501265"/>
            </a:xfrm>
            <a:custGeom>
              <a:avLst/>
              <a:gdLst/>
              <a:ahLst/>
              <a:cxnLst/>
              <a:rect l="l" t="t" r="r" b="b"/>
              <a:pathLst>
                <a:path w="2203450" h="2501265">
                  <a:moveTo>
                    <a:pt x="363777" y="2489215"/>
                  </a:moveTo>
                  <a:lnTo>
                    <a:pt x="319774" y="2475759"/>
                  </a:lnTo>
                  <a:lnTo>
                    <a:pt x="278308" y="2459388"/>
                  </a:lnTo>
                  <a:lnTo>
                    <a:pt x="239443" y="2440290"/>
                  </a:lnTo>
                  <a:lnTo>
                    <a:pt x="203247" y="2418658"/>
                  </a:lnTo>
                  <a:lnTo>
                    <a:pt x="169785" y="2394681"/>
                  </a:lnTo>
                  <a:lnTo>
                    <a:pt x="139122" y="2368552"/>
                  </a:lnTo>
                  <a:lnTo>
                    <a:pt x="111325" y="2340461"/>
                  </a:lnTo>
                  <a:lnTo>
                    <a:pt x="86458" y="2310599"/>
                  </a:lnTo>
                  <a:lnTo>
                    <a:pt x="64589" y="2279156"/>
                  </a:lnTo>
                  <a:lnTo>
                    <a:pt x="30106" y="2212295"/>
                  </a:lnTo>
                  <a:lnTo>
                    <a:pt x="8400" y="2141403"/>
                  </a:lnTo>
                  <a:lnTo>
                    <a:pt x="0" y="2068010"/>
                  </a:lnTo>
                  <a:lnTo>
                    <a:pt x="953" y="2030852"/>
                  </a:lnTo>
                  <a:lnTo>
                    <a:pt x="13496" y="1956570"/>
                  </a:lnTo>
                  <a:lnTo>
                    <a:pt x="25217" y="1919827"/>
                  </a:lnTo>
                  <a:lnTo>
                    <a:pt x="40659" y="1883604"/>
                  </a:lnTo>
                  <a:lnTo>
                    <a:pt x="59888" y="1848092"/>
                  </a:lnTo>
                  <a:lnTo>
                    <a:pt x="82970" y="1813482"/>
                  </a:lnTo>
                  <a:lnTo>
                    <a:pt x="109970" y="1779965"/>
                  </a:lnTo>
                  <a:lnTo>
                    <a:pt x="140954" y="1747731"/>
                  </a:lnTo>
                  <a:lnTo>
                    <a:pt x="175988" y="1716972"/>
                  </a:lnTo>
                  <a:lnTo>
                    <a:pt x="215138" y="1687879"/>
                  </a:lnTo>
                  <a:lnTo>
                    <a:pt x="469409" y="1607171"/>
                  </a:lnTo>
                  <a:lnTo>
                    <a:pt x="680412" y="1667874"/>
                  </a:lnTo>
                  <a:lnTo>
                    <a:pt x="824416" y="1774398"/>
                  </a:lnTo>
                  <a:lnTo>
                    <a:pt x="877691" y="1831148"/>
                  </a:lnTo>
                  <a:lnTo>
                    <a:pt x="1707711" y="0"/>
                  </a:lnTo>
                  <a:lnTo>
                    <a:pt x="1900283" y="110347"/>
                  </a:lnTo>
                  <a:lnTo>
                    <a:pt x="1965085" y="194092"/>
                  </a:lnTo>
                  <a:lnTo>
                    <a:pt x="2097222" y="443881"/>
                  </a:lnTo>
                  <a:lnTo>
                    <a:pt x="2203285" y="857541"/>
                  </a:lnTo>
                  <a:lnTo>
                    <a:pt x="2189867" y="1432898"/>
                  </a:lnTo>
                  <a:lnTo>
                    <a:pt x="2175986" y="1506503"/>
                  </a:lnTo>
                  <a:lnTo>
                    <a:pt x="2158940" y="1574967"/>
                  </a:lnTo>
                  <a:lnTo>
                    <a:pt x="2139030" y="1638470"/>
                  </a:lnTo>
                  <a:lnTo>
                    <a:pt x="2116554" y="1697192"/>
                  </a:lnTo>
                  <a:lnTo>
                    <a:pt x="2091811" y="1751311"/>
                  </a:lnTo>
                  <a:lnTo>
                    <a:pt x="2065101" y="1801007"/>
                  </a:lnTo>
                  <a:lnTo>
                    <a:pt x="2036722" y="1846461"/>
                  </a:lnTo>
                  <a:lnTo>
                    <a:pt x="2006976" y="1887851"/>
                  </a:lnTo>
                  <a:lnTo>
                    <a:pt x="1976160" y="1925358"/>
                  </a:lnTo>
                  <a:lnTo>
                    <a:pt x="1944573" y="1959160"/>
                  </a:lnTo>
                  <a:lnTo>
                    <a:pt x="1912516" y="1989438"/>
                  </a:lnTo>
                  <a:lnTo>
                    <a:pt x="1880288" y="2016371"/>
                  </a:lnTo>
                  <a:lnTo>
                    <a:pt x="1848187" y="2040138"/>
                  </a:lnTo>
                  <a:lnTo>
                    <a:pt x="1785566" y="2078895"/>
                  </a:lnTo>
                  <a:lnTo>
                    <a:pt x="1727048" y="2107145"/>
                  </a:lnTo>
                  <a:lnTo>
                    <a:pt x="1675027" y="2126326"/>
                  </a:lnTo>
                  <a:lnTo>
                    <a:pt x="1631897" y="2137873"/>
                  </a:lnTo>
                  <a:lnTo>
                    <a:pt x="1589110" y="2144025"/>
                  </a:lnTo>
                  <a:lnTo>
                    <a:pt x="1581888" y="2143815"/>
                  </a:lnTo>
                  <a:lnTo>
                    <a:pt x="1578683" y="2142775"/>
                  </a:lnTo>
                  <a:lnTo>
                    <a:pt x="1579797" y="2141083"/>
                  </a:lnTo>
                  <a:lnTo>
                    <a:pt x="1585528" y="2138920"/>
                  </a:lnTo>
                  <a:lnTo>
                    <a:pt x="1596175" y="2136465"/>
                  </a:lnTo>
                  <a:lnTo>
                    <a:pt x="1616692" y="2128597"/>
                  </a:lnTo>
                  <a:lnTo>
                    <a:pt x="1659913" y="2090898"/>
                  </a:lnTo>
                  <a:lnTo>
                    <a:pt x="1704896" y="2028097"/>
                  </a:lnTo>
                  <a:lnTo>
                    <a:pt x="1727614" y="1988850"/>
                  </a:lnTo>
                  <a:lnTo>
                    <a:pt x="1750252" y="1945208"/>
                  </a:lnTo>
                  <a:lnTo>
                    <a:pt x="1772638" y="1897798"/>
                  </a:lnTo>
                  <a:lnTo>
                    <a:pt x="1794596" y="1847247"/>
                  </a:lnTo>
                  <a:lnTo>
                    <a:pt x="1815955" y="1794181"/>
                  </a:lnTo>
                  <a:lnTo>
                    <a:pt x="1836541" y="1739227"/>
                  </a:lnTo>
                  <a:lnTo>
                    <a:pt x="1856180" y="1683014"/>
                  </a:lnTo>
                  <a:lnTo>
                    <a:pt x="1874698" y="1626166"/>
                  </a:lnTo>
                  <a:lnTo>
                    <a:pt x="1891924" y="1569311"/>
                  </a:lnTo>
                  <a:lnTo>
                    <a:pt x="1907683" y="1513077"/>
                  </a:lnTo>
                  <a:lnTo>
                    <a:pt x="1921801" y="1458089"/>
                  </a:lnTo>
                  <a:lnTo>
                    <a:pt x="1934107" y="1404976"/>
                  </a:lnTo>
                  <a:lnTo>
                    <a:pt x="1944425" y="1354363"/>
                  </a:lnTo>
                  <a:lnTo>
                    <a:pt x="1952583" y="1306877"/>
                  </a:lnTo>
                  <a:lnTo>
                    <a:pt x="1953454" y="973294"/>
                  </a:lnTo>
                  <a:lnTo>
                    <a:pt x="1881665" y="722196"/>
                  </a:lnTo>
                  <a:lnTo>
                    <a:pt x="1795702" y="563941"/>
                  </a:lnTo>
                  <a:lnTo>
                    <a:pt x="1754050" y="508888"/>
                  </a:lnTo>
                  <a:lnTo>
                    <a:pt x="961541" y="2288104"/>
                  </a:lnTo>
                  <a:lnTo>
                    <a:pt x="923237" y="2333897"/>
                  </a:lnTo>
                  <a:lnTo>
                    <a:pt x="809583" y="2426978"/>
                  </a:lnTo>
                  <a:lnTo>
                    <a:pt x="622467" y="2500899"/>
                  </a:lnTo>
                  <a:lnTo>
                    <a:pt x="363777" y="2489215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617" y="1685098"/>
              <a:ext cx="2202180" cy="2501265"/>
            </a:xfrm>
            <a:custGeom>
              <a:avLst/>
              <a:gdLst/>
              <a:ahLst/>
              <a:cxnLst/>
              <a:rect l="l" t="t" r="r" b="b"/>
              <a:pathLst>
                <a:path w="2202179" h="2501265">
                  <a:moveTo>
                    <a:pt x="1136942" y="941552"/>
                  </a:moveTo>
                  <a:lnTo>
                    <a:pt x="1096581" y="926617"/>
                  </a:lnTo>
                  <a:lnTo>
                    <a:pt x="1051801" y="919416"/>
                  </a:lnTo>
                  <a:lnTo>
                    <a:pt x="1015492" y="917143"/>
                  </a:lnTo>
                  <a:lnTo>
                    <a:pt x="1000518" y="917016"/>
                  </a:lnTo>
                  <a:lnTo>
                    <a:pt x="1018387" y="890993"/>
                  </a:lnTo>
                  <a:lnTo>
                    <a:pt x="1052664" y="834263"/>
                  </a:lnTo>
                  <a:lnTo>
                    <a:pt x="1074407" y="778802"/>
                  </a:lnTo>
                  <a:lnTo>
                    <a:pt x="1054620" y="756564"/>
                  </a:lnTo>
                  <a:lnTo>
                    <a:pt x="1008583" y="783628"/>
                  </a:lnTo>
                  <a:lnTo>
                    <a:pt x="971753" y="834745"/>
                  </a:lnTo>
                  <a:lnTo>
                    <a:pt x="947318" y="884237"/>
                  </a:lnTo>
                  <a:lnTo>
                    <a:pt x="938453" y="906437"/>
                  </a:lnTo>
                  <a:lnTo>
                    <a:pt x="931214" y="884783"/>
                  </a:lnTo>
                  <a:lnTo>
                    <a:pt x="911110" y="839533"/>
                  </a:lnTo>
                  <a:lnTo>
                    <a:pt x="880579" y="800214"/>
                  </a:lnTo>
                  <a:lnTo>
                    <a:pt x="842073" y="796378"/>
                  </a:lnTo>
                  <a:lnTo>
                    <a:pt x="824801" y="825334"/>
                  </a:lnTo>
                  <a:lnTo>
                    <a:pt x="841006" y="858164"/>
                  </a:lnTo>
                  <a:lnTo>
                    <a:pt x="867625" y="885063"/>
                  </a:lnTo>
                  <a:lnTo>
                    <a:pt x="881621" y="896200"/>
                  </a:lnTo>
                  <a:lnTo>
                    <a:pt x="857504" y="897242"/>
                  </a:lnTo>
                  <a:lnTo>
                    <a:pt x="806983" y="902512"/>
                  </a:lnTo>
                  <a:lnTo>
                    <a:pt x="762838" y="915187"/>
                  </a:lnTo>
                  <a:lnTo>
                    <a:pt x="757821" y="938479"/>
                  </a:lnTo>
                  <a:lnTo>
                    <a:pt x="792264" y="958545"/>
                  </a:lnTo>
                  <a:lnTo>
                    <a:pt x="834821" y="964653"/>
                  </a:lnTo>
                  <a:lnTo>
                    <a:pt x="871004" y="963460"/>
                  </a:lnTo>
                  <a:lnTo>
                    <a:pt x="886282" y="961593"/>
                  </a:lnTo>
                  <a:lnTo>
                    <a:pt x="880821" y="979144"/>
                  </a:lnTo>
                  <a:lnTo>
                    <a:pt x="869657" y="1019771"/>
                  </a:lnTo>
                  <a:lnTo>
                    <a:pt x="860666" y="1065415"/>
                  </a:lnTo>
                  <a:lnTo>
                    <a:pt x="861733" y="1098016"/>
                  </a:lnTo>
                  <a:lnTo>
                    <a:pt x="875982" y="1093063"/>
                  </a:lnTo>
                  <a:lnTo>
                    <a:pt x="896073" y="1055560"/>
                  </a:lnTo>
                  <a:lnTo>
                    <a:pt x="914019" y="1012926"/>
                  </a:lnTo>
                  <a:lnTo>
                    <a:pt x="921778" y="992632"/>
                  </a:lnTo>
                  <a:lnTo>
                    <a:pt x="932637" y="1020533"/>
                  </a:lnTo>
                  <a:lnTo>
                    <a:pt x="959015" y="1078395"/>
                  </a:lnTo>
                  <a:lnTo>
                    <a:pt x="991590" y="1127480"/>
                  </a:lnTo>
                  <a:lnTo>
                    <a:pt x="1021054" y="1129030"/>
                  </a:lnTo>
                  <a:lnTo>
                    <a:pt x="1026756" y="1084630"/>
                  </a:lnTo>
                  <a:lnTo>
                    <a:pt x="1006602" y="1032014"/>
                  </a:lnTo>
                  <a:lnTo>
                    <a:pt x="980147" y="988060"/>
                  </a:lnTo>
                  <a:lnTo>
                    <a:pt x="966990" y="969657"/>
                  </a:lnTo>
                  <a:lnTo>
                    <a:pt x="999883" y="968971"/>
                  </a:lnTo>
                  <a:lnTo>
                    <a:pt x="1068895" y="965479"/>
                  </a:lnTo>
                  <a:lnTo>
                    <a:pt x="1129423" y="957046"/>
                  </a:lnTo>
                  <a:lnTo>
                    <a:pt x="1136942" y="941552"/>
                  </a:lnTo>
                  <a:close/>
                </a:path>
                <a:path w="2202179" h="2501265">
                  <a:moveTo>
                    <a:pt x="2202015" y="857631"/>
                  </a:moveTo>
                  <a:lnTo>
                    <a:pt x="2129688" y="576199"/>
                  </a:lnTo>
                  <a:lnTo>
                    <a:pt x="2095741" y="444080"/>
                  </a:lnTo>
                  <a:lnTo>
                    <a:pt x="1963420" y="194183"/>
                  </a:lnTo>
                  <a:lnTo>
                    <a:pt x="1898535" y="110350"/>
                  </a:lnTo>
                  <a:lnTo>
                    <a:pt x="1705965" y="0"/>
                  </a:lnTo>
                  <a:lnTo>
                    <a:pt x="877646" y="1831454"/>
                  </a:lnTo>
                  <a:lnTo>
                    <a:pt x="824369" y="1774710"/>
                  </a:lnTo>
                  <a:lnTo>
                    <a:pt x="680377" y="1668183"/>
                  </a:lnTo>
                  <a:lnTo>
                    <a:pt x="469366" y="1607477"/>
                  </a:lnTo>
                  <a:lnTo>
                    <a:pt x="215099" y="1688185"/>
                  </a:lnTo>
                  <a:lnTo>
                    <a:pt x="175945" y="1717281"/>
                  </a:lnTo>
                  <a:lnTo>
                    <a:pt x="140919" y="1748028"/>
                  </a:lnTo>
                  <a:lnTo>
                    <a:pt x="109931" y="1780247"/>
                  </a:lnTo>
                  <a:lnTo>
                    <a:pt x="82931" y="1813750"/>
                  </a:lnTo>
                  <a:lnTo>
                    <a:pt x="59855" y="1848345"/>
                  </a:lnTo>
                  <a:lnTo>
                    <a:pt x="40627" y="1883829"/>
                  </a:lnTo>
                  <a:lnTo>
                    <a:pt x="25196" y="1920036"/>
                  </a:lnTo>
                  <a:lnTo>
                    <a:pt x="13474" y="1956752"/>
                  </a:lnTo>
                  <a:lnTo>
                    <a:pt x="952" y="2030971"/>
                  </a:lnTo>
                  <a:lnTo>
                    <a:pt x="0" y="2068093"/>
                  </a:lnTo>
                  <a:lnTo>
                    <a:pt x="2514" y="2104974"/>
                  </a:lnTo>
                  <a:lnTo>
                    <a:pt x="17640" y="2177250"/>
                  </a:lnTo>
                  <a:lnTo>
                    <a:pt x="45808" y="2246249"/>
                  </a:lnTo>
                  <a:lnTo>
                    <a:pt x="86499" y="2310460"/>
                  </a:lnTo>
                  <a:lnTo>
                    <a:pt x="111366" y="2340305"/>
                  </a:lnTo>
                  <a:lnTo>
                    <a:pt x="139166" y="2368372"/>
                  </a:lnTo>
                  <a:lnTo>
                    <a:pt x="169837" y="2394470"/>
                  </a:lnTo>
                  <a:lnTo>
                    <a:pt x="203301" y="2418435"/>
                  </a:lnTo>
                  <a:lnTo>
                    <a:pt x="239496" y="2440051"/>
                  </a:lnTo>
                  <a:lnTo>
                    <a:pt x="278371" y="2459139"/>
                  </a:lnTo>
                  <a:lnTo>
                    <a:pt x="319836" y="2475496"/>
                  </a:lnTo>
                  <a:lnTo>
                    <a:pt x="363842" y="2488958"/>
                  </a:lnTo>
                  <a:lnTo>
                    <a:pt x="622681" y="2501163"/>
                  </a:lnTo>
                  <a:lnTo>
                    <a:pt x="809777" y="2427186"/>
                  </a:lnTo>
                  <a:lnTo>
                    <a:pt x="923353" y="2333815"/>
                  </a:lnTo>
                  <a:lnTo>
                    <a:pt x="961605" y="2287841"/>
                  </a:lnTo>
                  <a:lnTo>
                    <a:pt x="1143317" y="1879257"/>
                  </a:lnTo>
                  <a:lnTo>
                    <a:pt x="1752981" y="508419"/>
                  </a:lnTo>
                  <a:lnTo>
                    <a:pt x="1794624" y="563473"/>
                  </a:lnTo>
                  <a:lnTo>
                    <a:pt x="1880590" y="721728"/>
                  </a:lnTo>
                  <a:lnTo>
                    <a:pt x="1952383" y="972832"/>
                  </a:lnTo>
                  <a:lnTo>
                    <a:pt x="1951507" y="1306410"/>
                  </a:lnTo>
                  <a:lnTo>
                    <a:pt x="1943354" y="1353896"/>
                  </a:lnTo>
                  <a:lnTo>
                    <a:pt x="1933028" y="1404505"/>
                  </a:lnTo>
                  <a:lnTo>
                    <a:pt x="1920722" y="1457629"/>
                  </a:lnTo>
                  <a:lnTo>
                    <a:pt x="1906612" y="1512608"/>
                  </a:lnTo>
                  <a:lnTo>
                    <a:pt x="1890852" y="1568843"/>
                  </a:lnTo>
                  <a:lnTo>
                    <a:pt x="1873618" y="1625701"/>
                  </a:lnTo>
                  <a:lnTo>
                    <a:pt x="1855101" y="1682546"/>
                  </a:lnTo>
                  <a:lnTo>
                    <a:pt x="1835467" y="1738757"/>
                  </a:lnTo>
                  <a:lnTo>
                    <a:pt x="1814880" y="1793709"/>
                  </a:lnTo>
                  <a:lnTo>
                    <a:pt x="1793519" y="1846783"/>
                  </a:lnTo>
                  <a:lnTo>
                    <a:pt x="1771561" y="1897329"/>
                  </a:lnTo>
                  <a:lnTo>
                    <a:pt x="1749183" y="1944738"/>
                  </a:lnTo>
                  <a:lnTo>
                    <a:pt x="1726539" y="1988388"/>
                  </a:lnTo>
                  <a:lnTo>
                    <a:pt x="1703819" y="2027631"/>
                  </a:lnTo>
                  <a:lnTo>
                    <a:pt x="1681200" y="2061857"/>
                  </a:lnTo>
                  <a:lnTo>
                    <a:pt x="1636915" y="2112734"/>
                  </a:lnTo>
                  <a:lnTo>
                    <a:pt x="1595094" y="2136000"/>
                  </a:lnTo>
                  <a:lnTo>
                    <a:pt x="1584452" y="2138451"/>
                  </a:lnTo>
                  <a:lnTo>
                    <a:pt x="1578724" y="2140623"/>
                  </a:lnTo>
                  <a:lnTo>
                    <a:pt x="1577606" y="2142312"/>
                  </a:lnTo>
                  <a:lnTo>
                    <a:pt x="1580807" y="2143353"/>
                  </a:lnTo>
                  <a:lnTo>
                    <a:pt x="1588033" y="2143556"/>
                  </a:lnTo>
                  <a:lnTo>
                    <a:pt x="1598980" y="2142756"/>
                  </a:lnTo>
                  <a:lnTo>
                    <a:pt x="1651127" y="2132495"/>
                  </a:lnTo>
                  <a:lnTo>
                    <a:pt x="1699006" y="2117318"/>
                  </a:lnTo>
                  <a:lnTo>
                    <a:pt x="1754568" y="2093772"/>
                  </a:lnTo>
                  <a:lnTo>
                    <a:pt x="1815439" y="2060448"/>
                  </a:lnTo>
                  <a:lnTo>
                    <a:pt x="1879219" y="2015909"/>
                  </a:lnTo>
                  <a:lnTo>
                    <a:pt x="1911438" y="1988972"/>
                  </a:lnTo>
                  <a:lnTo>
                    <a:pt x="1943493" y="1958695"/>
                  </a:lnTo>
                  <a:lnTo>
                    <a:pt x="1975078" y="1924888"/>
                  </a:lnTo>
                  <a:lnTo>
                    <a:pt x="2005901" y="1887385"/>
                  </a:lnTo>
                  <a:lnTo>
                    <a:pt x="2035644" y="1845995"/>
                  </a:lnTo>
                  <a:lnTo>
                    <a:pt x="2064029" y="1800542"/>
                  </a:lnTo>
                  <a:lnTo>
                    <a:pt x="2090737" y="1750847"/>
                  </a:lnTo>
                  <a:lnTo>
                    <a:pt x="2115477" y="1696720"/>
                  </a:lnTo>
                  <a:lnTo>
                    <a:pt x="2137956" y="1638007"/>
                  </a:lnTo>
                  <a:lnTo>
                    <a:pt x="2157869" y="1574495"/>
                  </a:lnTo>
                  <a:lnTo>
                    <a:pt x="2174913" y="1506042"/>
                  </a:lnTo>
                  <a:lnTo>
                    <a:pt x="2188794" y="1432433"/>
                  </a:lnTo>
                  <a:lnTo>
                    <a:pt x="2202015" y="857631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7246" y="4491418"/>
              <a:ext cx="1624330" cy="3699510"/>
            </a:xfrm>
            <a:custGeom>
              <a:avLst/>
              <a:gdLst/>
              <a:ahLst/>
              <a:cxnLst/>
              <a:rect l="l" t="t" r="r" b="b"/>
              <a:pathLst>
                <a:path w="1624329" h="3699509">
                  <a:moveTo>
                    <a:pt x="1623847" y="3377184"/>
                  </a:moveTo>
                  <a:lnTo>
                    <a:pt x="1581899" y="3217468"/>
                  </a:lnTo>
                  <a:lnTo>
                    <a:pt x="1505331" y="3053842"/>
                  </a:lnTo>
                  <a:lnTo>
                    <a:pt x="1431493" y="2911741"/>
                  </a:lnTo>
                  <a:lnTo>
                    <a:pt x="1398422" y="2851061"/>
                  </a:lnTo>
                  <a:lnTo>
                    <a:pt x="1394625" y="2844927"/>
                  </a:lnTo>
                  <a:lnTo>
                    <a:pt x="1399120" y="2842349"/>
                  </a:lnTo>
                  <a:lnTo>
                    <a:pt x="1435519" y="2819565"/>
                  </a:lnTo>
                  <a:lnTo>
                    <a:pt x="1467129" y="2797695"/>
                  </a:lnTo>
                  <a:lnTo>
                    <a:pt x="1513840" y="2758148"/>
                  </a:lnTo>
                  <a:lnTo>
                    <a:pt x="1541640" y="2716517"/>
                  </a:lnTo>
                  <a:lnTo>
                    <a:pt x="1568450" y="2644432"/>
                  </a:lnTo>
                  <a:lnTo>
                    <a:pt x="1580743" y="2599245"/>
                  </a:lnTo>
                  <a:lnTo>
                    <a:pt x="1591792" y="2549436"/>
                  </a:lnTo>
                  <a:lnTo>
                    <a:pt x="1601241" y="2496108"/>
                  </a:lnTo>
                  <a:lnTo>
                    <a:pt x="1608709" y="2440355"/>
                  </a:lnTo>
                  <a:lnTo>
                    <a:pt x="1613827" y="2383294"/>
                  </a:lnTo>
                  <a:lnTo>
                    <a:pt x="1616214" y="2326030"/>
                  </a:lnTo>
                  <a:lnTo>
                    <a:pt x="1615503" y="2269667"/>
                  </a:lnTo>
                  <a:lnTo>
                    <a:pt x="1611312" y="2215299"/>
                  </a:lnTo>
                  <a:lnTo>
                    <a:pt x="1603286" y="2164042"/>
                  </a:lnTo>
                  <a:lnTo>
                    <a:pt x="1591043" y="2117001"/>
                  </a:lnTo>
                  <a:lnTo>
                    <a:pt x="1574203" y="2075281"/>
                  </a:lnTo>
                  <a:lnTo>
                    <a:pt x="1539938" y="2012454"/>
                  </a:lnTo>
                  <a:lnTo>
                    <a:pt x="1504772" y="1958809"/>
                  </a:lnTo>
                  <a:lnTo>
                    <a:pt x="1469072" y="1913521"/>
                  </a:lnTo>
                  <a:lnTo>
                    <a:pt x="1433245" y="1875713"/>
                  </a:lnTo>
                  <a:lnTo>
                    <a:pt x="1403870" y="1850009"/>
                  </a:lnTo>
                  <a:lnTo>
                    <a:pt x="1403870" y="2453932"/>
                  </a:lnTo>
                  <a:lnTo>
                    <a:pt x="1394155" y="2492565"/>
                  </a:lnTo>
                  <a:lnTo>
                    <a:pt x="1354162" y="2560015"/>
                  </a:lnTo>
                  <a:lnTo>
                    <a:pt x="1325778" y="2596108"/>
                  </a:lnTo>
                  <a:lnTo>
                    <a:pt x="1292491" y="2632633"/>
                  </a:lnTo>
                  <a:lnTo>
                    <a:pt x="1274381" y="2649969"/>
                  </a:lnTo>
                  <a:lnTo>
                    <a:pt x="1123784" y="2405811"/>
                  </a:lnTo>
                  <a:lnTo>
                    <a:pt x="1123784" y="2763570"/>
                  </a:lnTo>
                  <a:lnTo>
                    <a:pt x="1069797" y="2791574"/>
                  </a:lnTo>
                  <a:lnTo>
                    <a:pt x="994638" y="2813278"/>
                  </a:lnTo>
                  <a:lnTo>
                    <a:pt x="948728" y="2819336"/>
                  </a:lnTo>
                  <a:lnTo>
                    <a:pt x="898867" y="2822321"/>
                  </a:lnTo>
                  <a:lnTo>
                    <a:pt x="846239" y="2822283"/>
                  </a:lnTo>
                  <a:lnTo>
                    <a:pt x="792073" y="2819323"/>
                  </a:lnTo>
                  <a:lnTo>
                    <a:pt x="737539" y="2813507"/>
                  </a:lnTo>
                  <a:lnTo>
                    <a:pt x="683856" y="2804922"/>
                  </a:lnTo>
                  <a:lnTo>
                    <a:pt x="632206" y="2793644"/>
                  </a:lnTo>
                  <a:lnTo>
                    <a:pt x="583793" y="2779750"/>
                  </a:lnTo>
                  <a:lnTo>
                    <a:pt x="539826" y="2763329"/>
                  </a:lnTo>
                  <a:lnTo>
                    <a:pt x="501484" y="2744457"/>
                  </a:lnTo>
                  <a:lnTo>
                    <a:pt x="446519" y="2699664"/>
                  </a:lnTo>
                  <a:lnTo>
                    <a:pt x="418706" y="2639263"/>
                  </a:lnTo>
                  <a:lnTo>
                    <a:pt x="401802" y="2602446"/>
                  </a:lnTo>
                  <a:lnTo>
                    <a:pt x="362864" y="2522359"/>
                  </a:lnTo>
                  <a:lnTo>
                    <a:pt x="343230" y="2479129"/>
                  </a:lnTo>
                  <a:lnTo>
                    <a:pt x="325081" y="2433790"/>
                  </a:lnTo>
                  <a:lnTo>
                    <a:pt x="309613" y="2386355"/>
                  </a:lnTo>
                  <a:lnTo>
                    <a:pt x="298056" y="2336863"/>
                  </a:lnTo>
                  <a:lnTo>
                    <a:pt x="291579" y="2285327"/>
                  </a:lnTo>
                  <a:lnTo>
                    <a:pt x="291414" y="2231745"/>
                  </a:lnTo>
                  <a:lnTo>
                    <a:pt x="298729" y="2176157"/>
                  </a:lnTo>
                  <a:lnTo>
                    <a:pt x="314756" y="2118576"/>
                  </a:lnTo>
                  <a:lnTo>
                    <a:pt x="330923" y="2073300"/>
                  </a:lnTo>
                  <a:lnTo>
                    <a:pt x="348310" y="2025370"/>
                  </a:lnTo>
                  <a:lnTo>
                    <a:pt x="366687" y="1975307"/>
                  </a:lnTo>
                  <a:lnTo>
                    <a:pt x="405523" y="1870964"/>
                  </a:lnTo>
                  <a:lnTo>
                    <a:pt x="445592" y="1764601"/>
                  </a:lnTo>
                  <a:lnTo>
                    <a:pt x="477012" y="1682013"/>
                  </a:lnTo>
                  <a:lnTo>
                    <a:pt x="581266" y="1861146"/>
                  </a:lnTo>
                  <a:lnTo>
                    <a:pt x="560400" y="1879739"/>
                  </a:lnTo>
                  <a:lnTo>
                    <a:pt x="513003" y="1956574"/>
                  </a:lnTo>
                  <a:lnTo>
                    <a:pt x="497497" y="2006892"/>
                  </a:lnTo>
                  <a:lnTo>
                    <a:pt x="481571" y="2063229"/>
                  </a:lnTo>
                  <a:lnTo>
                    <a:pt x="466966" y="2122157"/>
                  </a:lnTo>
                  <a:lnTo>
                    <a:pt x="455447" y="2180272"/>
                  </a:lnTo>
                  <a:lnTo>
                    <a:pt x="448792" y="2234146"/>
                  </a:lnTo>
                  <a:lnTo>
                    <a:pt x="448729" y="2280374"/>
                  </a:lnTo>
                  <a:lnTo>
                    <a:pt x="457034" y="2315527"/>
                  </a:lnTo>
                  <a:lnTo>
                    <a:pt x="495300" y="2373541"/>
                  </a:lnTo>
                  <a:lnTo>
                    <a:pt x="526605" y="2411831"/>
                  </a:lnTo>
                  <a:lnTo>
                    <a:pt x="563168" y="2452268"/>
                  </a:lnTo>
                  <a:lnTo>
                    <a:pt x="602843" y="2491803"/>
                  </a:lnTo>
                  <a:lnTo>
                    <a:pt x="643483" y="2527389"/>
                  </a:lnTo>
                  <a:lnTo>
                    <a:pt x="682929" y="2556014"/>
                  </a:lnTo>
                  <a:lnTo>
                    <a:pt x="719048" y="2574620"/>
                  </a:lnTo>
                  <a:lnTo>
                    <a:pt x="749693" y="2580182"/>
                  </a:lnTo>
                  <a:lnTo>
                    <a:pt x="772706" y="2569667"/>
                  </a:lnTo>
                  <a:lnTo>
                    <a:pt x="782891" y="2553525"/>
                  </a:lnTo>
                  <a:lnTo>
                    <a:pt x="781710" y="2539809"/>
                  </a:lnTo>
                  <a:lnTo>
                    <a:pt x="772020" y="2527185"/>
                  </a:lnTo>
                  <a:lnTo>
                    <a:pt x="756653" y="2514320"/>
                  </a:lnTo>
                  <a:lnTo>
                    <a:pt x="738441" y="2499868"/>
                  </a:lnTo>
                  <a:lnTo>
                    <a:pt x="720229" y="2482519"/>
                  </a:lnTo>
                  <a:lnTo>
                    <a:pt x="704850" y="2460917"/>
                  </a:lnTo>
                  <a:lnTo>
                    <a:pt x="695147" y="2433726"/>
                  </a:lnTo>
                  <a:lnTo>
                    <a:pt x="693940" y="2399627"/>
                  </a:lnTo>
                  <a:lnTo>
                    <a:pt x="704088" y="2357272"/>
                  </a:lnTo>
                  <a:lnTo>
                    <a:pt x="728421" y="2305329"/>
                  </a:lnTo>
                  <a:lnTo>
                    <a:pt x="793584" y="2217343"/>
                  </a:lnTo>
                  <a:lnTo>
                    <a:pt x="988631" y="2541854"/>
                  </a:lnTo>
                  <a:lnTo>
                    <a:pt x="1123784" y="2763570"/>
                  </a:lnTo>
                  <a:lnTo>
                    <a:pt x="1123784" y="2405811"/>
                  </a:lnTo>
                  <a:lnTo>
                    <a:pt x="927138" y="2086978"/>
                  </a:lnTo>
                  <a:lnTo>
                    <a:pt x="928624" y="2085708"/>
                  </a:lnTo>
                  <a:lnTo>
                    <a:pt x="1008672" y="2038045"/>
                  </a:lnTo>
                  <a:lnTo>
                    <a:pt x="1041069" y="2023541"/>
                  </a:lnTo>
                  <a:lnTo>
                    <a:pt x="1074648" y="2023516"/>
                  </a:lnTo>
                  <a:lnTo>
                    <a:pt x="1152245" y="2031568"/>
                  </a:lnTo>
                  <a:lnTo>
                    <a:pt x="1239126" y="2059914"/>
                  </a:lnTo>
                  <a:lnTo>
                    <a:pt x="1300568" y="2120760"/>
                  </a:lnTo>
                  <a:lnTo>
                    <a:pt x="1320482" y="2163940"/>
                  </a:lnTo>
                  <a:lnTo>
                    <a:pt x="1341818" y="2211235"/>
                  </a:lnTo>
                  <a:lnTo>
                    <a:pt x="1362697" y="2261070"/>
                  </a:lnTo>
                  <a:lnTo>
                    <a:pt x="1381226" y="2311844"/>
                  </a:lnTo>
                  <a:lnTo>
                    <a:pt x="1395526" y="2361984"/>
                  </a:lnTo>
                  <a:lnTo>
                    <a:pt x="1403692" y="2409863"/>
                  </a:lnTo>
                  <a:lnTo>
                    <a:pt x="1403870" y="2453932"/>
                  </a:lnTo>
                  <a:lnTo>
                    <a:pt x="1403870" y="1850009"/>
                  </a:lnTo>
                  <a:lnTo>
                    <a:pt x="1362646" y="1819211"/>
                  </a:lnTo>
                  <a:lnTo>
                    <a:pt x="1328635" y="1798802"/>
                  </a:lnTo>
                  <a:lnTo>
                    <a:pt x="1255306" y="1765223"/>
                  </a:lnTo>
                  <a:lnTo>
                    <a:pt x="1207897" y="1746275"/>
                  </a:lnTo>
                  <a:lnTo>
                    <a:pt x="1156106" y="1727225"/>
                  </a:lnTo>
                  <a:lnTo>
                    <a:pt x="1102245" y="1709661"/>
                  </a:lnTo>
                  <a:lnTo>
                    <a:pt x="1048677" y="1695183"/>
                  </a:lnTo>
                  <a:lnTo>
                    <a:pt x="997724" y="1685378"/>
                  </a:lnTo>
                  <a:lnTo>
                    <a:pt x="951725" y="1681848"/>
                  </a:lnTo>
                  <a:lnTo>
                    <a:pt x="874242" y="1693100"/>
                  </a:lnTo>
                  <a:lnTo>
                    <a:pt x="800722" y="1719224"/>
                  </a:lnTo>
                  <a:lnTo>
                    <a:pt x="745832" y="1745615"/>
                  </a:lnTo>
                  <a:lnTo>
                    <a:pt x="726071" y="1756689"/>
                  </a:lnTo>
                  <a:lnTo>
                    <a:pt x="555332" y="1476133"/>
                  </a:lnTo>
                  <a:lnTo>
                    <a:pt x="569455" y="1439024"/>
                  </a:lnTo>
                  <a:lnTo>
                    <a:pt x="611466" y="1326959"/>
                  </a:lnTo>
                  <a:lnTo>
                    <a:pt x="635393" y="1260551"/>
                  </a:lnTo>
                  <a:lnTo>
                    <a:pt x="648398" y="1222095"/>
                  </a:lnTo>
                  <a:lnTo>
                    <a:pt x="661631" y="1180566"/>
                  </a:lnTo>
                  <a:lnTo>
                    <a:pt x="674725" y="1136281"/>
                  </a:lnTo>
                  <a:lnTo>
                    <a:pt x="687349" y="1089545"/>
                  </a:lnTo>
                  <a:lnTo>
                    <a:pt x="699147" y="1040714"/>
                  </a:lnTo>
                  <a:lnTo>
                    <a:pt x="709764" y="990066"/>
                  </a:lnTo>
                  <a:lnTo>
                    <a:pt x="718845" y="937958"/>
                  </a:lnTo>
                  <a:lnTo>
                    <a:pt x="726046" y="884682"/>
                  </a:lnTo>
                  <a:lnTo>
                    <a:pt x="731012" y="830580"/>
                  </a:lnTo>
                  <a:lnTo>
                    <a:pt x="733386" y="775957"/>
                  </a:lnTo>
                  <a:lnTo>
                    <a:pt x="732828" y="721144"/>
                  </a:lnTo>
                  <a:lnTo>
                    <a:pt x="728992" y="666445"/>
                  </a:lnTo>
                  <a:lnTo>
                    <a:pt x="721499" y="612203"/>
                  </a:lnTo>
                  <a:lnTo>
                    <a:pt x="710031" y="558723"/>
                  </a:lnTo>
                  <a:lnTo>
                    <a:pt x="694207" y="506323"/>
                  </a:lnTo>
                  <a:lnTo>
                    <a:pt x="673696" y="455345"/>
                  </a:lnTo>
                  <a:lnTo>
                    <a:pt x="641883" y="390613"/>
                  </a:lnTo>
                  <a:lnTo>
                    <a:pt x="608050" y="330327"/>
                  </a:lnTo>
                  <a:lnTo>
                    <a:pt x="572744" y="274637"/>
                  </a:lnTo>
                  <a:lnTo>
                    <a:pt x="536473" y="223659"/>
                  </a:lnTo>
                  <a:lnTo>
                    <a:pt x="499795" y="177533"/>
                  </a:lnTo>
                  <a:lnTo>
                    <a:pt x="488035" y="164312"/>
                  </a:lnTo>
                  <a:lnTo>
                    <a:pt x="488035" y="596379"/>
                  </a:lnTo>
                  <a:lnTo>
                    <a:pt x="487857" y="641781"/>
                  </a:lnTo>
                  <a:lnTo>
                    <a:pt x="485216" y="693648"/>
                  </a:lnTo>
                  <a:lnTo>
                    <a:pt x="480377" y="749744"/>
                  </a:lnTo>
                  <a:lnTo>
                    <a:pt x="473570" y="807847"/>
                  </a:lnTo>
                  <a:lnTo>
                    <a:pt x="465035" y="865733"/>
                  </a:lnTo>
                  <a:lnTo>
                    <a:pt x="455028" y="921169"/>
                  </a:lnTo>
                  <a:lnTo>
                    <a:pt x="443776" y="971956"/>
                  </a:lnTo>
                  <a:lnTo>
                    <a:pt x="431533" y="1015834"/>
                  </a:lnTo>
                  <a:lnTo>
                    <a:pt x="373799" y="1153452"/>
                  </a:lnTo>
                  <a:lnTo>
                    <a:pt x="372376" y="1156766"/>
                  </a:lnTo>
                  <a:lnTo>
                    <a:pt x="261696" y="958380"/>
                  </a:lnTo>
                  <a:lnTo>
                    <a:pt x="196951" y="830884"/>
                  </a:lnTo>
                  <a:lnTo>
                    <a:pt x="192951" y="805408"/>
                  </a:lnTo>
                  <a:lnTo>
                    <a:pt x="193357" y="766864"/>
                  </a:lnTo>
                  <a:lnTo>
                    <a:pt x="197370" y="718350"/>
                  </a:lnTo>
                  <a:lnTo>
                    <a:pt x="204190" y="662952"/>
                  </a:lnTo>
                  <a:lnTo>
                    <a:pt x="213042" y="603796"/>
                  </a:lnTo>
                  <a:lnTo>
                    <a:pt x="223126" y="543966"/>
                  </a:lnTo>
                  <a:lnTo>
                    <a:pt x="233654" y="486575"/>
                  </a:lnTo>
                  <a:lnTo>
                    <a:pt x="243814" y="434708"/>
                  </a:lnTo>
                  <a:lnTo>
                    <a:pt x="252818" y="391477"/>
                  </a:lnTo>
                  <a:lnTo>
                    <a:pt x="264185" y="343789"/>
                  </a:lnTo>
                  <a:lnTo>
                    <a:pt x="263944" y="343319"/>
                  </a:lnTo>
                  <a:lnTo>
                    <a:pt x="312445" y="335673"/>
                  </a:lnTo>
                  <a:lnTo>
                    <a:pt x="343496" y="359676"/>
                  </a:lnTo>
                  <a:lnTo>
                    <a:pt x="382143" y="396290"/>
                  </a:lnTo>
                  <a:lnTo>
                    <a:pt x="422008" y="440740"/>
                  </a:lnTo>
                  <a:lnTo>
                    <a:pt x="456768" y="488188"/>
                  </a:lnTo>
                  <a:lnTo>
                    <a:pt x="480047" y="533844"/>
                  </a:lnTo>
                  <a:lnTo>
                    <a:pt x="488035" y="596379"/>
                  </a:lnTo>
                  <a:lnTo>
                    <a:pt x="488035" y="164312"/>
                  </a:lnTo>
                  <a:lnTo>
                    <a:pt x="427291" y="100418"/>
                  </a:lnTo>
                  <a:lnTo>
                    <a:pt x="392544" y="69710"/>
                  </a:lnTo>
                  <a:lnTo>
                    <a:pt x="359486" y="44399"/>
                  </a:lnTo>
                  <a:lnTo>
                    <a:pt x="300621" y="10553"/>
                  </a:lnTo>
                  <a:lnTo>
                    <a:pt x="254939" y="0"/>
                  </a:lnTo>
                  <a:lnTo>
                    <a:pt x="238366" y="3797"/>
                  </a:lnTo>
                  <a:lnTo>
                    <a:pt x="226682" y="13830"/>
                  </a:lnTo>
                  <a:lnTo>
                    <a:pt x="186575" y="77978"/>
                  </a:lnTo>
                  <a:lnTo>
                    <a:pt x="142074" y="153327"/>
                  </a:lnTo>
                  <a:lnTo>
                    <a:pt x="114744" y="200812"/>
                  </a:lnTo>
                  <a:lnTo>
                    <a:pt x="112826" y="199466"/>
                  </a:lnTo>
                  <a:lnTo>
                    <a:pt x="103898" y="219710"/>
                  </a:lnTo>
                  <a:lnTo>
                    <a:pt x="91109" y="242239"/>
                  </a:lnTo>
                  <a:lnTo>
                    <a:pt x="92265" y="246087"/>
                  </a:lnTo>
                  <a:lnTo>
                    <a:pt x="84607" y="263448"/>
                  </a:lnTo>
                  <a:lnTo>
                    <a:pt x="31305" y="426974"/>
                  </a:lnTo>
                  <a:lnTo>
                    <a:pt x="0" y="647407"/>
                  </a:lnTo>
                  <a:lnTo>
                    <a:pt x="37744" y="882103"/>
                  </a:lnTo>
                  <a:lnTo>
                    <a:pt x="260248" y="1309598"/>
                  </a:lnTo>
                  <a:lnTo>
                    <a:pt x="287426" y="1356309"/>
                  </a:lnTo>
                  <a:lnTo>
                    <a:pt x="260350" y="1420253"/>
                  </a:lnTo>
                  <a:lnTo>
                    <a:pt x="209842" y="1536039"/>
                  </a:lnTo>
                  <a:lnTo>
                    <a:pt x="109601" y="1813204"/>
                  </a:lnTo>
                  <a:lnTo>
                    <a:pt x="36525" y="2146465"/>
                  </a:lnTo>
                  <a:lnTo>
                    <a:pt x="67551" y="2430538"/>
                  </a:lnTo>
                  <a:lnTo>
                    <a:pt x="90055" y="2475598"/>
                  </a:lnTo>
                  <a:lnTo>
                    <a:pt x="113792" y="2520708"/>
                  </a:lnTo>
                  <a:lnTo>
                    <a:pt x="138747" y="2565616"/>
                  </a:lnTo>
                  <a:lnTo>
                    <a:pt x="164909" y="2610078"/>
                  </a:lnTo>
                  <a:lnTo>
                    <a:pt x="192252" y="2653817"/>
                  </a:lnTo>
                  <a:lnTo>
                    <a:pt x="220764" y="2696616"/>
                  </a:lnTo>
                  <a:lnTo>
                    <a:pt x="250431" y="2738196"/>
                  </a:lnTo>
                  <a:lnTo>
                    <a:pt x="281228" y="2778328"/>
                  </a:lnTo>
                  <a:lnTo>
                    <a:pt x="313156" y="2816745"/>
                  </a:lnTo>
                  <a:lnTo>
                    <a:pt x="346189" y="2853194"/>
                  </a:lnTo>
                  <a:lnTo>
                    <a:pt x="380314" y="2887434"/>
                  </a:lnTo>
                  <a:lnTo>
                    <a:pt x="415505" y="2919222"/>
                  </a:lnTo>
                  <a:lnTo>
                    <a:pt x="451764" y="2948292"/>
                  </a:lnTo>
                  <a:lnTo>
                    <a:pt x="489051" y="2974390"/>
                  </a:lnTo>
                  <a:lnTo>
                    <a:pt x="527380" y="2997276"/>
                  </a:lnTo>
                  <a:lnTo>
                    <a:pt x="566699" y="3016694"/>
                  </a:lnTo>
                  <a:lnTo>
                    <a:pt x="607034" y="3032391"/>
                  </a:lnTo>
                  <a:lnTo>
                    <a:pt x="648335" y="3044113"/>
                  </a:lnTo>
                  <a:lnTo>
                    <a:pt x="690600" y="3051619"/>
                  </a:lnTo>
                  <a:lnTo>
                    <a:pt x="733806" y="3054654"/>
                  </a:lnTo>
                  <a:lnTo>
                    <a:pt x="783729" y="3053372"/>
                  </a:lnTo>
                  <a:lnTo>
                    <a:pt x="835825" y="3048228"/>
                  </a:lnTo>
                  <a:lnTo>
                    <a:pt x="889546" y="3039605"/>
                  </a:lnTo>
                  <a:lnTo>
                    <a:pt x="944384" y="3027870"/>
                  </a:lnTo>
                  <a:lnTo>
                    <a:pt x="999782" y="3013379"/>
                  </a:lnTo>
                  <a:lnTo>
                    <a:pt x="1055217" y="2996501"/>
                  </a:lnTo>
                  <a:lnTo>
                    <a:pt x="1110145" y="2977616"/>
                  </a:lnTo>
                  <a:lnTo>
                    <a:pt x="1164031" y="2957068"/>
                  </a:lnTo>
                  <a:lnTo>
                    <a:pt x="1216342" y="2935236"/>
                  </a:lnTo>
                  <a:lnTo>
                    <a:pt x="1236116" y="2926283"/>
                  </a:lnTo>
                  <a:lnTo>
                    <a:pt x="1271270" y="2976918"/>
                  </a:lnTo>
                  <a:lnTo>
                    <a:pt x="1362849" y="3127565"/>
                  </a:lnTo>
                  <a:lnTo>
                    <a:pt x="1414767" y="3254997"/>
                  </a:lnTo>
                  <a:lnTo>
                    <a:pt x="1422044" y="3326257"/>
                  </a:lnTo>
                  <a:lnTo>
                    <a:pt x="1417434" y="3381425"/>
                  </a:lnTo>
                  <a:lnTo>
                    <a:pt x="1403489" y="3423450"/>
                  </a:lnTo>
                  <a:lnTo>
                    <a:pt x="1382763" y="3455276"/>
                  </a:lnTo>
                  <a:lnTo>
                    <a:pt x="1357795" y="3479838"/>
                  </a:lnTo>
                  <a:lnTo>
                    <a:pt x="1325867" y="3495408"/>
                  </a:lnTo>
                  <a:lnTo>
                    <a:pt x="1298943" y="3493859"/>
                  </a:lnTo>
                  <a:lnTo>
                    <a:pt x="1280363" y="3485413"/>
                  </a:lnTo>
                  <a:lnTo>
                    <a:pt x="1273429" y="3480320"/>
                  </a:lnTo>
                  <a:lnTo>
                    <a:pt x="1285849" y="3451758"/>
                  </a:lnTo>
                  <a:lnTo>
                    <a:pt x="1307109" y="3384448"/>
                  </a:lnTo>
                  <a:lnTo>
                    <a:pt x="1313243" y="3306013"/>
                  </a:lnTo>
                  <a:lnTo>
                    <a:pt x="1280274" y="3244037"/>
                  </a:lnTo>
                  <a:lnTo>
                    <a:pt x="1228623" y="3212211"/>
                  </a:lnTo>
                  <a:lnTo>
                    <a:pt x="1159725" y="3183090"/>
                  </a:lnTo>
                  <a:lnTo>
                    <a:pt x="1121333" y="3172828"/>
                  </a:lnTo>
                  <a:lnTo>
                    <a:pt x="1081646" y="3167202"/>
                  </a:lnTo>
                  <a:lnTo>
                    <a:pt x="1041654" y="3167507"/>
                  </a:lnTo>
                  <a:lnTo>
                    <a:pt x="1002398" y="3175076"/>
                  </a:lnTo>
                  <a:lnTo>
                    <a:pt x="964857" y="3191205"/>
                  </a:lnTo>
                  <a:lnTo>
                    <a:pt x="930033" y="3217227"/>
                  </a:lnTo>
                  <a:lnTo>
                    <a:pt x="898956" y="3254438"/>
                  </a:lnTo>
                  <a:lnTo>
                    <a:pt x="872617" y="3304171"/>
                  </a:lnTo>
                  <a:lnTo>
                    <a:pt x="860704" y="3341954"/>
                  </a:lnTo>
                  <a:lnTo>
                    <a:pt x="856322" y="3379762"/>
                  </a:lnTo>
                  <a:lnTo>
                    <a:pt x="858875" y="3417201"/>
                  </a:lnTo>
                  <a:lnTo>
                    <a:pt x="882408" y="3489464"/>
                  </a:lnTo>
                  <a:lnTo>
                    <a:pt x="902208" y="3523526"/>
                  </a:lnTo>
                  <a:lnTo>
                    <a:pt x="926579" y="3555708"/>
                  </a:lnTo>
                  <a:lnTo>
                    <a:pt x="954913" y="3585616"/>
                  </a:lnTo>
                  <a:lnTo>
                    <a:pt x="986624" y="3612870"/>
                  </a:lnTo>
                  <a:lnTo>
                    <a:pt x="1021118" y="3637102"/>
                  </a:lnTo>
                  <a:lnTo>
                    <a:pt x="1057795" y="3657917"/>
                  </a:lnTo>
                  <a:lnTo>
                    <a:pt x="1096073" y="3674948"/>
                  </a:lnTo>
                  <a:lnTo>
                    <a:pt x="1135354" y="3687800"/>
                  </a:lnTo>
                  <a:lnTo>
                    <a:pt x="1175054" y="3696093"/>
                  </a:lnTo>
                  <a:lnTo>
                    <a:pt x="1214551" y="3699459"/>
                  </a:lnTo>
                  <a:lnTo>
                    <a:pt x="1253286" y="3697516"/>
                  </a:lnTo>
                  <a:lnTo>
                    <a:pt x="1290637" y="3689870"/>
                  </a:lnTo>
                  <a:lnTo>
                    <a:pt x="1384630" y="3645281"/>
                  </a:lnTo>
                  <a:lnTo>
                    <a:pt x="1437144" y="3613569"/>
                  </a:lnTo>
                  <a:lnTo>
                    <a:pt x="1483461" y="3581120"/>
                  </a:lnTo>
                  <a:lnTo>
                    <a:pt x="1523453" y="3548049"/>
                  </a:lnTo>
                  <a:lnTo>
                    <a:pt x="1556981" y="3514458"/>
                  </a:lnTo>
                  <a:lnTo>
                    <a:pt x="1583918" y="3480460"/>
                  </a:lnTo>
                  <a:lnTo>
                    <a:pt x="1604124" y="3446183"/>
                  </a:lnTo>
                  <a:lnTo>
                    <a:pt x="1617484" y="3411715"/>
                  </a:lnTo>
                  <a:lnTo>
                    <a:pt x="1623847" y="3377184"/>
                  </a:lnTo>
                  <a:close/>
                </a:path>
              </a:pathLst>
            </a:custGeom>
            <a:solidFill>
              <a:srgbClr val="A1D5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56543" y="4456251"/>
              <a:ext cx="2078355" cy="3700779"/>
            </a:xfrm>
            <a:custGeom>
              <a:avLst/>
              <a:gdLst/>
              <a:ahLst/>
              <a:cxnLst/>
              <a:rect l="l" t="t" r="r" b="b"/>
              <a:pathLst>
                <a:path w="2078354" h="3700779">
                  <a:moveTo>
                    <a:pt x="403517" y="1312938"/>
                  </a:moveTo>
                  <a:lnTo>
                    <a:pt x="403174" y="1292936"/>
                  </a:lnTo>
                  <a:lnTo>
                    <a:pt x="353720" y="1299019"/>
                  </a:lnTo>
                  <a:lnTo>
                    <a:pt x="303796" y="1315046"/>
                  </a:lnTo>
                  <a:lnTo>
                    <a:pt x="265188" y="1331595"/>
                  </a:lnTo>
                  <a:lnTo>
                    <a:pt x="249707" y="1339202"/>
                  </a:lnTo>
                  <a:lnTo>
                    <a:pt x="254571" y="1302753"/>
                  </a:lnTo>
                  <a:lnTo>
                    <a:pt x="260299" y="1225842"/>
                  </a:lnTo>
                  <a:lnTo>
                    <a:pt x="253530" y="1157058"/>
                  </a:lnTo>
                  <a:lnTo>
                    <a:pt x="220954" y="1145044"/>
                  </a:lnTo>
                  <a:lnTo>
                    <a:pt x="185801" y="1198232"/>
                  </a:lnTo>
                  <a:lnTo>
                    <a:pt x="173685" y="1271270"/>
                  </a:lnTo>
                  <a:lnTo>
                    <a:pt x="174117" y="1335849"/>
                  </a:lnTo>
                  <a:lnTo>
                    <a:pt x="176593" y="1363662"/>
                  </a:lnTo>
                  <a:lnTo>
                    <a:pt x="157594" y="1345031"/>
                  </a:lnTo>
                  <a:lnTo>
                    <a:pt x="112750" y="1308760"/>
                  </a:lnTo>
                  <a:lnTo>
                    <a:pt x="60299" y="1284287"/>
                  </a:lnTo>
                  <a:lnTo>
                    <a:pt x="18478" y="1301064"/>
                  </a:lnTo>
                  <a:lnTo>
                    <a:pt x="16052" y="1340078"/>
                  </a:lnTo>
                  <a:lnTo>
                    <a:pt x="50507" y="1365250"/>
                  </a:lnTo>
                  <a:lnTo>
                    <a:pt x="92608" y="1378762"/>
                  </a:lnTo>
                  <a:lnTo>
                    <a:pt x="113144" y="1382788"/>
                  </a:lnTo>
                  <a:lnTo>
                    <a:pt x="88747" y="1396542"/>
                  </a:lnTo>
                  <a:lnTo>
                    <a:pt x="39204" y="1428521"/>
                  </a:lnTo>
                  <a:lnTo>
                    <a:pt x="0" y="1464779"/>
                  </a:lnTo>
                  <a:lnTo>
                    <a:pt x="6629" y="1491361"/>
                  </a:lnTo>
                  <a:lnTo>
                    <a:pt x="53352" y="1493913"/>
                  </a:lnTo>
                  <a:lnTo>
                    <a:pt x="100914" y="1477733"/>
                  </a:lnTo>
                  <a:lnTo>
                    <a:pt x="137858" y="1457350"/>
                  </a:lnTo>
                  <a:lnTo>
                    <a:pt x="152717" y="1447317"/>
                  </a:lnTo>
                  <a:lnTo>
                    <a:pt x="156362" y="1468424"/>
                  </a:lnTo>
                  <a:lnTo>
                    <a:pt x="166293" y="1516367"/>
                  </a:lnTo>
                  <a:lnTo>
                    <a:pt x="181000" y="1568157"/>
                  </a:lnTo>
                  <a:lnTo>
                    <a:pt x="198983" y="1600784"/>
                  </a:lnTo>
                  <a:lnTo>
                    <a:pt x="211061" y="1587944"/>
                  </a:lnTo>
                  <a:lnTo>
                    <a:pt x="212344" y="1538300"/>
                  </a:lnTo>
                  <a:lnTo>
                    <a:pt x="208762" y="1484541"/>
                  </a:lnTo>
                  <a:lnTo>
                    <a:pt x="206248" y="1459357"/>
                  </a:lnTo>
                  <a:lnTo>
                    <a:pt x="232295" y="1482458"/>
                  </a:lnTo>
                  <a:lnTo>
                    <a:pt x="290334" y="1528368"/>
                  </a:lnTo>
                  <a:lnTo>
                    <a:pt x="350253" y="1561947"/>
                  </a:lnTo>
                  <a:lnTo>
                    <a:pt x="381889" y="1548053"/>
                  </a:lnTo>
                  <a:lnTo>
                    <a:pt x="364197" y="1498981"/>
                  </a:lnTo>
                  <a:lnTo>
                    <a:pt x="315556" y="1455166"/>
                  </a:lnTo>
                  <a:lnTo>
                    <a:pt x="265049" y="1423682"/>
                  </a:lnTo>
                  <a:lnTo>
                    <a:pt x="241757" y="1411617"/>
                  </a:lnTo>
                  <a:lnTo>
                    <a:pt x="275501" y="1393558"/>
                  </a:lnTo>
                  <a:lnTo>
                    <a:pt x="345186" y="1353578"/>
                  </a:lnTo>
                  <a:lnTo>
                    <a:pt x="403517" y="1312938"/>
                  </a:lnTo>
                  <a:close/>
                </a:path>
                <a:path w="2078354" h="3700779">
                  <a:moveTo>
                    <a:pt x="2078177" y="3378098"/>
                  </a:moveTo>
                  <a:lnTo>
                    <a:pt x="2035911" y="3218472"/>
                  </a:lnTo>
                  <a:lnTo>
                    <a:pt x="1959381" y="3054845"/>
                  </a:lnTo>
                  <a:lnTo>
                    <a:pt x="1885708" y="2912681"/>
                  </a:lnTo>
                  <a:lnTo>
                    <a:pt x="1852739" y="2851962"/>
                  </a:lnTo>
                  <a:lnTo>
                    <a:pt x="1848942" y="2845828"/>
                  </a:lnTo>
                  <a:lnTo>
                    <a:pt x="1853438" y="2843250"/>
                  </a:lnTo>
                  <a:lnTo>
                    <a:pt x="1889848" y="2820479"/>
                  </a:lnTo>
                  <a:lnTo>
                    <a:pt x="1921459" y="2798610"/>
                  </a:lnTo>
                  <a:lnTo>
                    <a:pt x="1968169" y="2759049"/>
                  </a:lnTo>
                  <a:lnTo>
                    <a:pt x="1995970" y="2717431"/>
                  </a:lnTo>
                  <a:lnTo>
                    <a:pt x="2022767" y="2645346"/>
                  </a:lnTo>
                  <a:lnTo>
                    <a:pt x="2035060" y="2600160"/>
                  </a:lnTo>
                  <a:lnTo>
                    <a:pt x="2046122" y="2550350"/>
                  </a:lnTo>
                  <a:lnTo>
                    <a:pt x="2055571" y="2497010"/>
                  </a:lnTo>
                  <a:lnTo>
                    <a:pt x="2063038" y="2441257"/>
                  </a:lnTo>
                  <a:lnTo>
                    <a:pt x="2068144" y="2384209"/>
                  </a:lnTo>
                  <a:lnTo>
                    <a:pt x="2070531" y="2326932"/>
                  </a:lnTo>
                  <a:lnTo>
                    <a:pt x="2069820" y="2270569"/>
                  </a:lnTo>
                  <a:lnTo>
                    <a:pt x="2065642" y="2216213"/>
                  </a:lnTo>
                  <a:lnTo>
                    <a:pt x="2057603" y="2164956"/>
                  </a:lnTo>
                  <a:lnTo>
                    <a:pt x="2045360" y="2117915"/>
                  </a:lnTo>
                  <a:lnTo>
                    <a:pt x="2028532" y="2076196"/>
                  </a:lnTo>
                  <a:lnTo>
                    <a:pt x="1994255" y="2013369"/>
                  </a:lnTo>
                  <a:lnTo>
                    <a:pt x="1959089" y="1959724"/>
                  </a:lnTo>
                  <a:lnTo>
                    <a:pt x="1923402" y="1914423"/>
                  </a:lnTo>
                  <a:lnTo>
                    <a:pt x="1887575" y="1876628"/>
                  </a:lnTo>
                  <a:lnTo>
                    <a:pt x="1858200" y="1850936"/>
                  </a:lnTo>
                  <a:lnTo>
                    <a:pt x="1858200" y="2454833"/>
                  </a:lnTo>
                  <a:lnTo>
                    <a:pt x="1848485" y="2493480"/>
                  </a:lnTo>
                  <a:lnTo>
                    <a:pt x="1808492" y="2560929"/>
                  </a:lnTo>
                  <a:lnTo>
                    <a:pt x="1780108" y="2597023"/>
                  </a:lnTo>
                  <a:lnTo>
                    <a:pt x="1746808" y="2633548"/>
                  </a:lnTo>
                  <a:lnTo>
                    <a:pt x="1728698" y="2650871"/>
                  </a:lnTo>
                  <a:lnTo>
                    <a:pt x="1578114" y="2406739"/>
                  </a:lnTo>
                  <a:lnTo>
                    <a:pt x="1578114" y="2764472"/>
                  </a:lnTo>
                  <a:lnTo>
                    <a:pt x="1524127" y="2792488"/>
                  </a:lnTo>
                  <a:lnTo>
                    <a:pt x="1448955" y="2814193"/>
                  </a:lnTo>
                  <a:lnTo>
                    <a:pt x="1403045" y="2820251"/>
                  </a:lnTo>
                  <a:lnTo>
                    <a:pt x="1353185" y="2823222"/>
                  </a:lnTo>
                  <a:lnTo>
                    <a:pt x="1300568" y="2823197"/>
                  </a:lnTo>
                  <a:lnTo>
                    <a:pt x="1246390" y="2820225"/>
                  </a:lnTo>
                  <a:lnTo>
                    <a:pt x="1191869" y="2814409"/>
                  </a:lnTo>
                  <a:lnTo>
                    <a:pt x="1138174" y="2805823"/>
                  </a:lnTo>
                  <a:lnTo>
                    <a:pt x="1086523" y="2794558"/>
                  </a:lnTo>
                  <a:lnTo>
                    <a:pt x="1038123" y="2780665"/>
                  </a:lnTo>
                  <a:lnTo>
                    <a:pt x="994143" y="2764244"/>
                  </a:lnTo>
                  <a:lnTo>
                    <a:pt x="955814" y="2745371"/>
                  </a:lnTo>
                  <a:lnTo>
                    <a:pt x="900849" y="2700578"/>
                  </a:lnTo>
                  <a:lnTo>
                    <a:pt x="873023" y="2640177"/>
                  </a:lnTo>
                  <a:lnTo>
                    <a:pt x="856132" y="2603360"/>
                  </a:lnTo>
                  <a:lnTo>
                    <a:pt x="817194" y="2523274"/>
                  </a:lnTo>
                  <a:lnTo>
                    <a:pt x="797547" y="2480030"/>
                  </a:lnTo>
                  <a:lnTo>
                    <a:pt x="779399" y="2434691"/>
                  </a:lnTo>
                  <a:lnTo>
                    <a:pt x="763943" y="2387269"/>
                  </a:lnTo>
                  <a:lnTo>
                    <a:pt x="752373" y="2337778"/>
                  </a:lnTo>
                  <a:lnTo>
                    <a:pt x="745909" y="2286228"/>
                  </a:lnTo>
                  <a:lnTo>
                    <a:pt x="745731" y="2232660"/>
                  </a:lnTo>
                  <a:lnTo>
                    <a:pt x="753059" y="2177072"/>
                  </a:lnTo>
                  <a:lnTo>
                    <a:pt x="769073" y="2119477"/>
                  </a:lnTo>
                  <a:lnTo>
                    <a:pt x="785241" y="2074214"/>
                  </a:lnTo>
                  <a:lnTo>
                    <a:pt x="802627" y="2026272"/>
                  </a:lnTo>
                  <a:lnTo>
                    <a:pt x="821016" y="1976208"/>
                  </a:lnTo>
                  <a:lnTo>
                    <a:pt x="859840" y="1871865"/>
                  </a:lnTo>
                  <a:lnTo>
                    <a:pt x="899922" y="1765515"/>
                  </a:lnTo>
                  <a:lnTo>
                    <a:pt x="931329" y="1682940"/>
                  </a:lnTo>
                  <a:lnTo>
                    <a:pt x="1035583" y="1862061"/>
                  </a:lnTo>
                  <a:lnTo>
                    <a:pt x="1014730" y="1880641"/>
                  </a:lnTo>
                  <a:lnTo>
                    <a:pt x="967333" y="1957489"/>
                  </a:lnTo>
                  <a:lnTo>
                    <a:pt x="951890" y="2008035"/>
                  </a:lnTo>
                  <a:lnTo>
                    <a:pt x="935990" y="2064461"/>
                  </a:lnTo>
                  <a:lnTo>
                    <a:pt x="921385" y="2123376"/>
                  </a:lnTo>
                  <a:lnTo>
                    <a:pt x="909853" y="2181415"/>
                  </a:lnTo>
                  <a:lnTo>
                    <a:pt x="903147" y="2235187"/>
                  </a:lnTo>
                  <a:lnTo>
                    <a:pt x="903071" y="2281313"/>
                  </a:lnTo>
                  <a:lnTo>
                    <a:pt x="911364" y="2316429"/>
                  </a:lnTo>
                  <a:lnTo>
                    <a:pt x="949617" y="2374455"/>
                  </a:lnTo>
                  <a:lnTo>
                    <a:pt x="980922" y="2412746"/>
                  </a:lnTo>
                  <a:lnTo>
                    <a:pt x="1017498" y="2453170"/>
                  </a:lnTo>
                  <a:lnTo>
                    <a:pt x="1057160" y="2492705"/>
                  </a:lnTo>
                  <a:lnTo>
                    <a:pt x="1097800" y="2528303"/>
                  </a:lnTo>
                  <a:lnTo>
                    <a:pt x="1137259" y="2556929"/>
                  </a:lnTo>
                  <a:lnTo>
                    <a:pt x="1173378" y="2575534"/>
                  </a:lnTo>
                  <a:lnTo>
                    <a:pt x="1204010" y="2581097"/>
                  </a:lnTo>
                  <a:lnTo>
                    <a:pt x="1227035" y="2570569"/>
                  </a:lnTo>
                  <a:lnTo>
                    <a:pt x="1237208" y="2554440"/>
                  </a:lnTo>
                  <a:lnTo>
                    <a:pt x="1236040" y="2540724"/>
                  </a:lnTo>
                  <a:lnTo>
                    <a:pt x="1226350" y="2528100"/>
                  </a:lnTo>
                  <a:lnTo>
                    <a:pt x="1210983" y="2515222"/>
                  </a:lnTo>
                  <a:lnTo>
                    <a:pt x="1192771" y="2500782"/>
                  </a:lnTo>
                  <a:lnTo>
                    <a:pt x="1174559" y="2483421"/>
                  </a:lnTo>
                  <a:lnTo>
                    <a:pt x="1159179" y="2461818"/>
                  </a:lnTo>
                  <a:lnTo>
                    <a:pt x="1149464" y="2434640"/>
                  </a:lnTo>
                  <a:lnTo>
                    <a:pt x="1148270" y="2400528"/>
                  </a:lnTo>
                  <a:lnTo>
                    <a:pt x="1158417" y="2358186"/>
                  </a:lnTo>
                  <a:lnTo>
                    <a:pt x="1182751" y="2306243"/>
                  </a:lnTo>
                  <a:lnTo>
                    <a:pt x="1247914" y="2218271"/>
                  </a:lnTo>
                  <a:lnTo>
                    <a:pt x="1442948" y="2542768"/>
                  </a:lnTo>
                  <a:lnTo>
                    <a:pt x="1578114" y="2764472"/>
                  </a:lnTo>
                  <a:lnTo>
                    <a:pt x="1578114" y="2406739"/>
                  </a:lnTo>
                  <a:lnTo>
                    <a:pt x="1381455" y="2087892"/>
                  </a:lnTo>
                  <a:lnTo>
                    <a:pt x="1382941" y="2086622"/>
                  </a:lnTo>
                  <a:lnTo>
                    <a:pt x="1463001" y="2038959"/>
                  </a:lnTo>
                  <a:lnTo>
                    <a:pt x="1495399" y="2024443"/>
                  </a:lnTo>
                  <a:lnTo>
                    <a:pt x="1528978" y="2024418"/>
                  </a:lnTo>
                  <a:lnTo>
                    <a:pt x="1606575" y="2032482"/>
                  </a:lnTo>
                  <a:lnTo>
                    <a:pt x="1693456" y="2060829"/>
                  </a:lnTo>
                  <a:lnTo>
                    <a:pt x="1754898" y="2121674"/>
                  </a:lnTo>
                  <a:lnTo>
                    <a:pt x="1774812" y="2164842"/>
                  </a:lnTo>
                  <a:lnTo>
                    <a:pt x="1796148" y="2212149"/>
                  </a:lnTo>
                  <a:lnTo>
                    <a:pt x="1817027" y="2261984"/>
                  </a:lnTo>
                  <a:lnTo>
                    <a:pt x="1835556" y="2312759"/>
                  </a:lnTo>
                  <a:lnTo>
                    <a:pt x="1849843" y="2362885"/>
                  </a:lnTo>
                  <a:lnTo>
                    <a:pt x="1858022" y="2410777"/>
                  </a:lnTo>
                  <a:lnTo>
                    <a:pt x="1858200" y="2454833"/>
                  </a:lnTo>
                  <a:lnTo>
                    <a:pt x="1858200" y="1850936"/>
                  </a:lnTo>
                  <a:lnTo>
                    <a:pt x="1816976" y="1820113"/>
                  </a:lnTo>
                  <a:lnTo>
                    <a:pt x="1782953" y="1799717"/>
                  </a:lnTo>
                  <a:lnTo>
                    <a:pt x="1709623" y="1766138"/>
                  </a:lnTo>
                  <a:lnTo>
                    <a:pt x="1662226" y="1747177"/>
                  </a:lnTo>
                  <a:lnTo>
                    <a:pt x="1610423" y="1728127"/>
                  </a:lnTo>
                  <a:lnTo>
                    <a:pt x="1556575" y="1710575"/>
                  </a:lnTo>
                  <a:lnTo>
                    <a:pt x="1503006" y="1696097"/>
                  </a:lnTo>
                  <a:lnTo>
                    <a:pt x="1452054" y="1686293"/>
                  </a:lnTo>
                  <a:lnTo>
                    <a:pt x="1406055" y="1682750"/>
                  </a:lnTo>
                  <a:lnTo>
                    <a:pt x="1328572" y="1694002"/>
                  </a:lnTo>
                  <a:lnTo>
                    <a:pt x="1255039" y="1720138"/>
                  </a:lnTo>
                  <a:lnTo>
                    <a:pt x="1200162" y="1746529"/>
                  </a:lnTo>
                  <a:lnTo>
                    <a:pt x="1180401" y="1757603"/>
                  </a:lnTo>
                  <a:lnTo>
                    <a:pt x="1009662" y="1477048"/>
                  </a:lnTo>
                  <a:lnTo>
                    <a:pt x="1023785" y="1439938"/>
                  </a:lnTo>
                  <a:lnTo>
                    <a:pt x="1065796" y="1327861"/>
                  </a:lnTo>
                  <a:lnTo>
                    <a:pt x="1089723" y="1261465"/>
                  </a:lnTo>
                  <a:lnTo>
                    <a:pt x="1102728" y="1223010"/>
                  </a:lnTo>
                  <a:lnTo>
                    <a:pt x="1115949" y="1181481"/>
                  </a:lnTo>
                  <a:lnTo>
                    <a:pt x="1129055" y="1137183"/>
                  </a:lnTo>
                  <a:lnTo>
                    <a:pt x="1141679" y="1090460"/>
                  </a:lnTo>
                  <a:lnTo>
                    <a:pt x="1153464" y="1041615"/>
                  </a:lnTo>
                  <a:lnTo>
                    <a:pt x="1164082" y="990981"/>
                  </a:lnTo>
                  <a:lnTo>
                    <a:pt x="1173175" y="938860"/>
                  </a:lnTo>
                  <a:lnTo>
                    <a:pt x="1180363" y="885596"/>
                  </a:lnTo>
                  <a:lnTo>
                    <a:pt x="1185329" y="831481"/>
                  </a:lnTo>
                  <a:lnTo>
                    <a:pt x="1187716" y="776871"/>
                  </a:lnTo>
                  <a:lnTo>
                    <a:pt x="1187157" y="722045"/>
                  </a:lnTo>
                  <a:lnTo>
                    <a:pt x="1183309" y="667359"/>
                  </a:lnTo>
                  <a:lnTo>
                    <a:pt x="1175829" y="613117"/>
                  </a:lnTo>
                  <a:lnTo>
                    <a:pt x="1164348" y="559638"/>
                  </a:lnTo>
                  <a:lnTo>
                    <a:pt x="1148537" y="507238"/>
                  </a:lnTo>
                  <a:lnTo>
                    <a:pt x="1128026" y="456247"/>
                  </a:lnTo>
                  <a:lnTo>
                    <a:pt x="1096213" y="391515"/>
                  </a:lnTo>
                  <a:lnTo>
                    <a:pt x="1062405" y="331190"/>
                  </a:lnTo>
                  <a:lnTo>
                    <a:pt x="1027112" y="275437"/>
                  </a:lnTo>
                  <a:lnTo>
                    <a:pt x="990892" y="224396"/>
                  </a:lnTo>
                  <a:lnTo>
                    <a:pt x="954252" y="178193"/>
                  </a:lnTo>
                  <a:lnTo>
                    <a:pt x="942276" y="164693"/>
                  </a:lnTo>
                  <a:lnTo>
                    <a:pt x="942276" y="597446"/>
                  </a:lnTo>
                  <a:lnTo>
                    <a:pt x="942009" y="643001"/>
                  </a:lnTo>
                  <a:lnTo>
                    <a:pt x="939292" y="695045"/>
                  </a:lnTo>
                  <a:lnTo>
                    <a:pt x="934351" y="751306"/>
                  </a:lnTo>
                  <a:lnTo>
                    <a:pt x="927481" y="809536"/>
                  </a:lnTo>
                  <a:lnTo>
                    <a:pt x="918908" y="867486"/>
                  </a:lnTo>
                  <a:lnTo>
                    <a:pt x="908900" y="922921"/>
                  </a:lnTo>
                  <a:lnTo>
                    <a:pt x="897724" y="973569"/>
                  </a:lnTo>
                  <a:lnTo>
                    <a:pt x="885621" y="1017181"/>
                  </a:lnTo>
                  <a:lnTo>
                    <a:pt x="827913" y="1154087"/>
                  </a:lnTo>
                  <a:lnTo>
                    <a:pt x="826516" y="1157351"/>
                  </a:lnTo>
                  <a:lnTo>
                    <a:pt x="716013" y="959281"/>
                  </a:lnTo>
                  <a:lnTo>
                    <a:pt x="651281" y="831786"/>
                  </a:lnTo>
                  <a:lnTo>
                    <a:pt x="647280" y="806323"/>
                  </a:lnTo>
                  <a:lnTo>
                    <a:pt x="647674" y="767778"/>
                  </a:lnTo>
                  <a:lnTo>
                    <a:pt x="651687" y="719251"/>
                  </a:lnTo>
                  <a:lnTo>
                    <a:pt x="658520" y="663867"/>
                  </a:lnTo>
                  <a:lnTo>
                    <a:pt x="667372" y="604710"/>
                  </a:lnTo>
                  <a:lnTo>
                    <a:pt x="677456" y="544880"/>
                  </a:lnTo>
                  <a:lnTo>
                    <a:pt x="687971" y="487476"/>
                  </a:lnTo>
                  <a:lnTo>
                    <a:pt x="698131" y="435622"/>
                  </a:lnTo>
                  <a:lnTo>
                    <a:pt x="707136" y="392391"/>
                  </a:lnTo>
                  <a:lnTo>
                    <a:pt x="718515" y="344690"/>
                  </a:lnTo>
                  <a:lnTo>
                    <a:pt x="718172" y="344017"/>
                  </a:lnTo>
                  <a:lnTo>
                    <a:pt x="766775" y="336588"/>
                  </a:lnTo>
                  <a:lnTo>
                    <a:pt x="797826" y="360578"/>
                  </a:lnTo>
                  <a:lnTo>
                    <a:pt x="836460" y="397205"/>
                  </a:lnTo>
                  <a:lnTo>
                    <a:pt x="876338" y="441642"/>
                  </a:lnTo>
                  <a:lnTo>
                    <a:pt x="911098" y="489102"/>
                  </a:lnTo>
                  <a:lnTo>
                    <a:pt x="934377" y="534758"/>
                  </a:lnTo>
                  <a:lnTo>
                    <a:pt x="942276" y="597446"/>
                  </a:lnTo>
                  <a:lnTo>
                    <a:pt x="942276" y="164693"/>
                  </a:lnTo>
                  <a:lnTo>
                    <a:pt x="881849" y="100901"/>
                  </a:lnTo>
                  <a:lnTo>
                    <a:pt x="847153" y="70091"/>
                  </a:lnTo>
                  <a:lnTo>
                    <a:pt x="814146" y="44678"/>
                  </a:lnTo>
                  <a:lnTo>
                    <a:pt x="755370" y="10668"/>
                  </a:lnTo>
                  <a:lnTo>
                    <a:pt x="709752" y="0"/>
                  </a:lnTo>
                  <a:lnTo>
                    <a:pt x="693204" y="3759"/>
                  </a:lnTo>
                  <a:lnTo>
                    <a:pt x="681520" y="13779"/>
                  </a:lnTo>
                  <a:lnTo>
                    <a:pt x="640791" y="78105"/>
                  </a:lnTo>
                  <a:lnTo>
                    <a:pt x="596366" y="153441"/>
                  </a:lnTo>
                  <a:lnTo>
                    <a:pt x="568871" y="201574"/>
                  </a:lnTo>
                  <a:lnTo>
                    <a:pt x="567156" y="200380"/>
                  </a:lnTo>
                  <a:lnTo>
                    <a:pt x="558876" y="219125"/>
                  </a:lnTo>
                  <a:lnTo>
                    <a:pt x="545947" y="242189"/>
                  </a:lnTo>
                  <a:lnTo>
                    <a:pt x="547065" y="245910"/>
                  </a:lnTo>
                  <a:lnTo>
                    <a:pt x="538924" y="264363"/>
                  </a:lnTo>
                  <a:lnTo>
                    <a:pt x="485635" y="427888"/>
                  </a:lnTo>
                  <a:lnTo>
                    <a:pt x="454329" y="648309"/>
                  </a:lnTo>
                  <a:lnTo>
                    <a:pt x="492061" y="883018"/>
                  </a:lnTo>
                  <a:lnTo>
                    <a:pt x="714565" y="1310513"/>
                  </a:lnTo>
                  <a:lnTo>
                    <a:pt x="741413" y="1356652"/>
                  </a:lnTo>
                  <a:lnTo>
                    <a:pt x="713943" y="1421384"/>
                  </a:lnTo>
                  <a:lnTo>
                    <a:pt x="663448" y="1537157"/>
                  </a:lnTo>
                  <a:lnTo>
                    <a:pt x="563283" y="1814309"/>
                  </a:lnTo>
                  <a:lnTo>
                    <a:pt x="490423" y="2147506"/>
                  </a:lnTo>
                  <a:lnTo>
                    <a:pt x="521868" y="2431453"/>
                  </a:lnTo>
                  <a:lnTo>
                    <a:pt x="544372" y="2476512"/>
                  </a:lnTo>
                  <a:lnTo>
                    <a:pt x="568121" y="2521623"/>
                  </a:lnTo>
                  <a:lnTo>
                    <a:pt x="593077" y="2566530"/>
                  </a:lnTo>
                  <a:lnTo>
                    <a:pt x="619226" y="2610980"/>
                  </a:lnTo>
                  <a:lnTo>
                    <a:pt x="646569" y="2654731"/>
                  </a:lnTo>
                  <a:lnTo>
                    <a:pt x="675081" y="2697518"/>
                  </a:lnTo>
                  <a:lnTo>
                    <a:pt x="704748" y="2739110"/>
                  </a:lnTo>
                  <a:lnTo>
                    <a:pt x="735558" y="2779230"/>
                  </a:lnTo>
                  <a:lnTo>
                    <a:pt x="767486" y="2817647"/>
                  </a:lnTo>
                  <a:lnTo>
                    <a:pt x="800519" y="2854109"/>
                  </a:lnTo>
                  <a:lnTo>
                    <a:pt x="834631" y="2888348"/>
                  </a:lnTo>
                  <a:lnTo>
                    <a:pt x="869835" y="2920123"/>
                  </a:lnTo>
                  <a:lnTo>
                    <a:pt x="906081" y="2949194"/>
                  </a:lnTo>
                  <a:lnTo>
                    <a:pt x="943381" y="2975292"/>
                  </a:lnTo>
                  <a:lnTo>
                    <a:pt x="981697" y="2998178"/>
                  </a:lnTo>
                  <a:lnTo>
                    <a:pt x="1021029" y="3017596"/>
                  </a:lnTo>
                  <a:lnTo>
                    <a:pt x="1061351" y="3033293"/>
                  </a:lnTo>
                  <a:lnTo>
                    <a:pt x="1102652" y="3045028"/>
                  </a:lnTo>
                  <a:lnTo>
                    <a:pt x="1144917" y="3052534"/>
                  </a:lnTo>
                  <a:lnTo>
                    <a:pt x="1188135" y="3055569"/>
                  </a:lnTo>
                  <a:lnTo>
                    <a:pt x="1238046" y="3054273"/>
                  </a:lnTo>
                  <a:lnTo>
                    <a:pt x="1290142" y="3049143"/>
                  </a:lnTo>
                  <a:lnTo>
                    <a:pt x="1343875" y="3040519"/>
                  </a:lnTo>
                  <a:lnTo>
                    <a:pt x="1398714" y="3028785"/>
                  </a:lnTo>
                  <a:lnTo>
                    <a:pt x="1454111" y="3014294"/>
                  </a:lnTo>
                  <a:lnTo>
                    <a:pt x="1509534" y="2997416"/>
                  </a:lnTo>
                  <a:lnTo>
                    <a:pt x="1564462" y="2978518"/>
                  </a:lnTo>
                  <a:lnTo>
                    <a:pt x="1618348" y="2957969"/>
                  </a:lnTo>
                  <a:lnTo>
                    <a:pt x="1670659" y="2936138"/>
                  </a:lnTo>
                  <a:lnTo>
                    <a:pt x="1690433" y="2927185"/>
                  </a:lnTo>
                  <a:lnTo>
                    <a:pt x="1725587" y="2977832"/>
                  </a:lnTo>
                  <a:lnTo>
                    <a:pt x="1817179" y="3128480"/>
                  </a:lnTo>
                  <a:lnTo>
                    <a:pt x="1869097" y="3255911"/>
                  </a:lnTo>
                  <a:lnTo>
                    <a:pt x="1876361" y="3327158"/>
                  </a:lnTo>
                  <a:lnTo>
                    <a:pt x="1871751" y="3382327"/>
                  </a:lnTo>
                  <a:lnTo>
                    <a:pt x="1857806" y="3424351"/>
                  </a:lnTo>
                  <a:lnTo>
                    <a:pt x="1837093" y="3456178"/>
                  </a:lnTo>
                  <a:lnTo>
                    <a:pt x="1812124" y="3480739"/>
                  </a:lnTo>
                  <a:lnTo>
                    <a:pt x="1780184" y="3496322"/>
                  </a:lnTo>
                  <a:lnTo>
                    <a:pt x="1753273" y="3494773"/>
                  </a:lnTo>
                  <a:lnTo>
                    <a:pt x="1734693" y="3486327"/>
                  </a:lnTo>
                  <a:lnTo>
                    <a:pt x="1727758" y="3481235"/>
                  </a:lnTo>
                  <a:lnTo>
                    <a:pt x="1740166" y="3452660"/>
                  </a:lnTo>
                  <a:lnTo>
                    <a:pt x="1761426" y="3385362"/>
                  </a:lnTo>
                  <a:lnTo>
                    <a:pt x="1767560" y="3306927"/>
                  </a:lnTo>
                  <a:lnTo>
                    <a:pt x="1734591" y="3244951"/>
                  </a:lnTo>
                  <a:lnTo>
                    <a:pt x="1683029" y="3213366"/>
                  </a:lnTo>
                  <a:lnTo>
                    <a:pt x="1614157" y="3184321"/>
                  </a:lnTo>
                  <a:lnTo>
                    <a:pt x="1575752" y="3174060"/>
                  </a:lnTo>
                  <a:lnTo>
                    <a:pt x="1536052" y="3168383"/>
                  </a:lnTo>
                  <a:lnTo>
                    <a:pt x="1496047" y="3168650"/>
                  </a:lnTo>
                  <a:lnTo>
                    <a:pt x="1456766" y="3176143"/>
                  </a:lnTo>
                  <a:lnTo>
                    <a:pt x="1419212" y="3192221"/>
                  </a:lnTo>
                  <a:lnTo>
                    <a:pt x="1384376" y="3218180"/>
                  </a:lnTo>
                  <a:lnTo>
                    <a:pt x="1353286" y="3255365"/>
                  </a:lnTo>
                  <a:lnTo>
                    <a:pt x="1326946" y="3305073"/>
                  </a:lnTo>
                  <a:lnTo>
                    <a:pt x="1315034" y="3342868"/>
                  </a:lnTo>
                  <a:lnTo>
                    <a:pt x="1310640" y="3380676"/>
                  </a:lnTo>
                  <a:lnTo>
                    <a:pt x="1313192" y="3418116"/>
                  </a:lnTo>
                  <a:lnTo>
                    <a:pt x="1336738" y="3490379"/>
                  </a:lnTo>
                  <a:lnTo>
                    <a:pt x="1356537" y="3524440"/>
                  </a:lnTo>
                  <a:lnTo>
                    <a:pt x="1380896" y="3556622"/>
                  </a:lnTo>
                  <a:lnTo>
                    <a:pt x="1409230" y="3586530"/>
                  </a:lnTo>
                  <a:lnTo>
                    <a:pt x="1440942" y="3613785"/>
                  </a:lnTo>
                  <a:lnTo>
                    <a:pt x="1475435" y="3638016"/>
                  </a:lnTo>
                  <a:lnTo>
                    <a:pt x="1512125" y="3658832"/>
                  </a:lnTo>
                  <a:lnTo>
                    <a:pt x="1550403" y="3675850"/>
                  </a:lnTo>
                  <a:lnTo>
                    <a:pt x="1589684" y="3688702"/>
                  </a:lnTo>
                  <a:lnTo>
                    <a:pt x="1629371" y="3697008"/>
                  </a:lnTo>
                  <a:lnTo>
                    <a:pt x="1668881" y="3700373"/>
                  </a:lnTo>
                  <a:lnTo>
                    <a:pt x="1707603" y="3698417"/>
                  </a:lnTo>
                  <a:lnTo>
                    <a:pt x="1744967" y="3690772"/>
                  </a:lnTo>
                  <a:lnTo>
                    <a:pt x="1838947" y="3646195"/>
                  </a:lnTo>
                  <a:lnTo>
                    <a:pt x="1891474" y="3614483"/>
                  </a:lnTo>
                  <a:lnTo>
                    <a:pt x="1937791" y="3582035"/>
                  </a:lnTo>
                  <a:lnTo>
                    <a:pt x="1977783" y="3548951"/>
                  </a:lnTo>
                  <a:lnTo>
                    <a:pt x="2011299" y="3515360"/>
                  </a:lnTo>
                  <a:lnTo>
                    <a:pt x="2038235" y="3481374"/>
                  </a:lnTo>
                  <a:lnTo>
                    <a:pt x="2058441" y="3447084"/>
                  </a:lnTo>
                  <a:lnTo>
                    <a:pt x="2071801" y="3412629"/>
                  </a:lnTo>
                  <a:lnTo>
                    <a:pt x="2078177" y="337809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7873" y="916745"/>
              <a:ext cx="1386706" cy="13079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78480" y="7261902"/>
              <a:ext cx="1047115" cy="1142365"/>
            </a:xfrm>
            <a:custGeom>
              <a:avLst/>
              <a:gdLst/>
              <a:ahLst/>
              <a:cxnLst/>
              <a:rect l="l" t="t" r="r" b="b"/>
              <a:pathLst>
                <a:path w="1047114" h="1142365">
                  <a:moveTo>
                    <a:pt x="58684" y="776568"/>
                  </a:moveTo>
                  <a:lnTo>
                    <a:pt x="151549" y="799967"/>
                  </a:lnTo>
                  <a:lnTo>
                    <a:pt x="121538" y="836771"/>
                  </a:lnTo>
                  <a:lnTo>
                    <a:pt x="106441" y="855185"/>
                  </a:lnTo>
                  <a:lnTo>
                    <a:pt x="91263" y="873509"/>
                  </a:lnTo>
                  <a:lnTo>
                    <a:pt x="76717" y="884215"/>
                  </a:lnTo>
                  <a:lnTo>
                    <a:pt x="59989" y="887765"/>
                  </a:lnTo>
                  <a:lnTo>
                    <a:pt x="42896" y="884443"/>
                  </a:lnTo>
                  <a:lnTo>
                    <a:pt x="27253" y="874530"/>
                  </a:lnTo>
                  <a:lnTo>
                    <a:pt x="17741" y="862691"/>
                  </a:lnTo>
                  <a:lnTo>
                    <a:pt x="14359" y="847468"/>
                  </a:lnTo>
                  <a:lnTo>
                    <a:pt x="16618" y="831219"/>
                  </a:lnTo>
                  <a:lnTo>
                    <a:pt x="24029" y="816304"/>
                  </a:lnTo>
                  <a:lnTo>
                    <a:pt x="39065" y="800507"/>
                  </a:lnTo>
                  <a:lnTo>
                    <a:pt x="53002" y="783805"/>
                  </a:lnTo>
                  <a:lnTo>
                    <a:pt x="58684" y="776568"/>
                  </a:lnTo>
                  <a:close/>
                </a:path>
                <a:path w="1047114" h="1142365">
                  <a:moveTo>
                    <a:pt x="228199" y="573805"/>
                  </a:moveTo>
                  <a:lnTo>
                    <a:pt x="244900" y="578916"/>
                  </a:lnTo>
                  <a:lnTo>
                    <a:pt x="258713" y="590424"/>
                  </a:lnTo>
                  <a:lnTo>
                    <a:pt x="266946" y="605908"/>
                  </a:lnTo>
                  <a:lnTo>
                    <a:pt x="268666" y="622548"/>
                  </a:lnTo>
                  <a:lnTo>
                    <a:pt x="262942" y="637521"/>
                  </a:lnTo>
                  <a:lnTo>
                    <a:pt x="248956" y="659780"/>
                  </a:lnTo>
                  <a:lnTo>
                    <a:pt x="234674" y="683142"/>
                  </a:lnTo>
                  <a:lnTo>
                    <a:pt x="219930" y="706270"/>
                  </a:lnTo>
                  <a:lnTo>
                    <a:pt x="203675" y="729215"/>
                  </a:lnTo>
                  <a:lnTo>
                    <a:pt x="224790" y="744136"/>
                  </a:lnTo>
                  <a:lnTo>
                    <a:pt x="265832" y="775914"/>
                  </a:lnTo>
                  <a:lnTo>
                    <a:pt x="286947" y="790834"/>
                  </a:lnTo>
                  <a:lnTo>
                    <a:pt x="297653" y="805380"/>
                  </a:lnTo>
                  <a:lnTo>
                    <a:pt x="301204" y="822108"/>
                  </a:lnTo>
                  <a:lnTo>
                    <a:pt x="297881" y="839201"/>
                  </a:lnTo>
                  <a:lnTo>
                    <a:pt x="287969" y="854844"/>
                  </a:lnTo>
                  <a:lnTo>
                    <a:pt x="273423" y="865550"/>
                  </a:lnTo>
                  <a:lnTo>
                    <a:pt x="256695" y="869101"/>
                  </a:lnTo>
                  <a:lnTo>
                    <a:pt x="239602" y="865778"/>
                  </a:lnTo>
                  <a:lnTo>
                    <a:pt x="223959" y="855866"/>
                  </a:lnTo>
                  <a:lnTo>
                    <a:pt x="151549" y="799967"/>
                  </a:lnTo>
                  <a:lnTo>
                    <a:pt x="58684" y="776568"/>
                  </a:lnTo>
                  <a:lnTo>
                    <a:pt x="66710" y="766346"/>
                  </a:lnTo>
                  <a:lnTo>
                    <a:pt x="81060" y="748279"/>
                  </a:lnTo>
                  <a:lnTo>
                    <a:pt x="14256" y="695284"/>
                  </a:lnTo>
                  <a:lnTo>
                    <a:pt x="3550" y="680738"/>
                  </a:lnTo>
                  <a:lnTo>
                    <a:pt x="0" y="664010"/>
                  </a:lnTo>
                  <a:lnTo>
                    <a:pt x="3322" y="646917"/>
                  </a:lnTo>
                  <a:lnTo>
                    <a:pt x="5696" y="643169"/>
                  </a:lnTo>
                  <a:lnTo>
                    <a:pt x="137222" y="676308"/>
                  </a:lnTo>
                  <a:lnTo>
                    <a:pt x="140060" y="671862"/>
                  </a:lnTo>
                  <a:lnTo>
                    <a:pt x="143574" y="666817"/>
                  </a:lnTo>
                  <a:lnTo>
                    <a:pt x="146793" y="660999"/>
                  </a:lnTo>
                  <a:lnTo>
                    <a:pt x="148749" y="654234"/>
                  </a:lnTo>
                  <a:lnTo>
                    <a:pt x="158274" y="640334"/>
                  </a:lnTo>
                  <a:lnTo>
                    <a:pt x="176769" y="610858"/>
                  </a:lnTo>
                  <a:lnTo>
                    <a:pt x="186295" y="596958"/>
                  </a:lnTo>
                  <a:lnTo>
                    <a:pt x="197260" y="583218"/>
                  </a:lnTo>
                  <a:lnTo>
                    <a:pt x="211773" y="575370"/>
                  </a:lnTo>
                  <a:lnTo>
                    <a:pt x="228199" y="573805"/>
                  </a:lnTo>
                  <a:close/>
                </a:path>
                <a:path w="1047114" h="1142365">
                  <a:moveTo>
                    <a:pt x="61601" y="620340"/>
                  </a:moveTo>
                  <a:lnTo>
                    <a:pt x="77244" y="630252"/>
                  </a:lnTo>
                  <a:lnTo>
                    <a:pt x="92020" y="642218"/>
                  </a:lnTo>
                  <a:lnTo>
                    <a:pt x="122495" y="664145"/>
                  </a:lnTo>
                  <a:lnTo>
                    <a:pt x="137222" y="676308"/>
                  </a:lnTo>
                  <a:lnTo>
                    <a:pt x="5696" y="643169"/>
                  </a:lnTo>
                  <a:lnTo>
                    <a:pt x="13234" y="631274"/>
                  </a:lnTo>
                  <a:lnTo>
                    <a:pt x="27780" y="620568"/>
                  </a:lnTo>
                  <a:lnTo>
                    <a:pt x="44508" y="617018"/>
                  </a:lnTo>
                  <a:lnTo>
                    <a:pt x="61601" y="620340"/>
                  </a:lnTo>
                  <a:close/>
                </a:path>
                <a:path w="1047114" h="1142365">
                  <a:moveTo>
                    <a:pt x="798311" y="1061646"/>
                  </a:moveTo>
                  <a:lnTo>
                    <a:pt x="817416" y="1087367"/>
                  </a:lnTo>
                  <a:lnTo>
                    <a:pt x="816073" y="1119330"/>
                  </a:lnTo>
                  <a:lnTo>
                    <a:pt x="789421" y="1141875"/>
                  </a:lnTo>
                  <a:lnTo>
                    <a:pt x="754695" y="1138205"/>
                  </a:lnTo>
                  <a:lnTo>
                    <a:pt x="735595" y="1112468"/>
                  </a:lnTo>
                  <a:lnTo>
                    <a:pt x="736958" y="1080423"/>
                  </a:lnTo>
                  <a:lnTo>
                    <a:pt x="763622" y="1057828"/>
                  </a:lnTo>
                  <a:lnTo>
                    <a:pt x="798311" y="1061646"/>
                  </a:lnTo>
                  <a:close/>
                </a:path>
                <a:path w="1047114" h="1142365">
                  <a:moveTo>
                    <a:pt x="639451" y="3817"/>
                  </a:moveTo>
                  <a:lnTo>
                    <a:pt x="658555" y="29538"/>
                  </a:lnTo>
                  <a:lnTo>
                    <a:pt x="657213" y="61501"/>
                  </a:lnTo>
                  <a:lnTo>
                    <a:pt x="630561" y="84047"/>
                  </a:lnTo>
                  <a:lnTo>
                    <a:pt x="595835" y="80377"/>
                  </a:lnTo>
                  <a:lnTo>
                    <a:pt x="576735" y="54640"/>
                  </a:lnTo>
                  <a:lnTo>
                    <a:pt x="578098" y="22594"/>
                  </a:lnTo>
                  <a:lnTo>
                    <a:pt x="604762" y="0"/>
                  </a:lnTo>
                  <a:lnTo>
                    <a:pt x="639451" y="3817"/>
                  </a:lnTo>
                  <a:close/>
                </a:path>
                <a:path w="1047114" h="1142365">
                  <a:moveTo>
                    <a:pt x="1027689" y="442769"/>
                  </a:moveTo>
                  <a:lnTo>
                    <a:pt x="1046793" y="468489"/>
                  </a:lnTo>
                  <a:lnTo>
                    <a:pt x="1045450" y="500453"/>
                  </a:lnTo>
                  <a:lnTo>
                    <a:pt x="1018799" y="522998"/>
                  </a:lnTo>
                  <a:lnTo>
                    <a:pt x="986392" y="518654"/>
                  </a:lnTo>
                  <a:lnTo>
                    <a:pt x="968130" y="492709"/>
                  </a:lnTo>
                  <a:lnTo>
                    <a:pt x="968753" y="460897"/>
                  </a:lnTo>
                  <a:lnTo>
                    <a:pt x="992999" y="438951"/>
                  </a:lnTo>
                  <a:lnTo>
                    <a:pt x="1027689" y="442769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316" y="6334891"/>
              <a:ext cx="4681352" cy="17349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 rot="480000">
            <a:off x="10995122" y="7066787"/>
            <a:ext cx="114717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IN" sz="3750" spc="195" baseline="2222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750" spc="195" baseline="2222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750" spc="195" baseline="1111" dirty="0">
                <a:solidFill>
                  <a:srgbClr val="231F20"/>
                </a:solidFill>
                <a:latin typeface="Trebuchet MS"/>
                <a:cs typeface="Trebuchet MS"/>
              </a:rPr>
              <a:t>AM</a:t>
            </a:r>
            <a:r>
              <a:rPr sz="3750" spc="-150" baseline="1111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500" spc="330" dirty="0">
                <a:solidFill>
                  <a:srgbClr val="231F20"/>
                </a:solidFill>
                <a:latin typeface="Trebuchet MS"/>
                <a:cs typeface="Trebuchet MS"/>
              </a:rPr>
              <a:t>4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1540000">
            <a:off x="6832242" y="796487"/>
            <a:ext cx="6313159" cy="94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40"/>
              </a:lnSpc>
            </a:pPr>
            <a:r>
              <a:rPr sz="7400" b="1" spc="-25" dirty="0">
                <a:solidFill>
                  <a:srgbClr val="231F20"/>
                </a:solidFill>
                <a:latin typeface="Courier New"/>
                <a:cs typeface="Courier New"/>
              </a:rPr>
              <a:t>INFORMATION</a:t>
            </a:r>
            <a:endParaRPr sz="7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 rot="21540000">
            <a:off x="6854755" y="2125081"/>
            <a:ext cx="5194598" cy="94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40"/>
              </a:lnSpc>
            </a:pPr>
            <a:r>
              <a:rPr sz="7400" b="1" spc="-25" dirty="0">
                <a:solidFill>
                  <a:srgbClr val="231F20"/>
                </a:solidFill>
                <a:latin typeface="Courier New"/>
                <a:cs typeface="Courier New"/>
              </a:rPr>
              <a:t>RETRIE</a:t>
            </a:r>
            <a:r>
              <a:rPr sz="11100" b="1" spc="-37" baseline="1126" dirty="0">
                <a:solidFill>
                  <a:srgbClr val="231F20"/>
                </a:solidFill>
                <a:latin typeface="Courier New"/>
                <a:cs typeface="Courier New"/>
              </a:rPr>
              <a:t>VA</a:t>
            </a:r>
            <a:r>
              <a:rPr sz="11100" b="1" spc="-37" baseline="1501" dirty="0">
                <a:solidFill>
                  <a:srgbClr val="231F20"/>
                </a:solidFill>
                <a:latin typeface="Courier New"/>
                <a:cs typeface="Courier New"/>
              </a:rPr>
              <a:t>L</a:t>
            </a:r>
            <a:endParaRPr sz="11100" baseline="1501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 rot="21540000">
            <a:off x="12488785" y="2021197"/>
            <a:ext cx="2993997" cy="94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40"/>
              </a:lnSpc>
            </a:pPr>
            <a:r>
              <a:rPr sz="7400" b="1" spc="-20" dirty="0">
                <a:solidFill>
                  <a:srgbClr val="231F20"/>
                </a:solidFill>
                <a:latin typeface="Courier New"/>
                <a:cs typeface="Courier New"/>
              </a:rPr>
              <a:t>USING</a:t>
            </a:r>
            <a:endParaRPr sz="7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 rot="21540000">
            <a:off x="6852007" y="3466660"/>
            <a:ext cx="2993997" cy="94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40"/>
              </a:lnSpc>
            </a:pPr>
            <a:r>
              <a:rPr sz="7400" b="1" spc="-20" dirty="0">
                <a:solidFill>
                  <a:srgbClr val="231F20"/>
                </a:solidFill>
                <a:latin typeface="Courier New"/>
                <a:cs typeface="Courier New"/>
              </a:rPr>
              <a:t>AUDIO</a:t>
            </a:r>
            <a:endParaRPr sz="7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 rot="21540000">
            <a:off x="10234486" y="3395240"/>
            <a:ext cx="2462433" cy="94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440"/>
              </a:lnSpc>
            </a:pPr>
            <a:r>
              <a:rPr sz="7400" b="1" spc="-15" dirty="0">
                <a:solidFill>
                  <a:srgbClr val="231F20"/>
                </a:solidFill>
                <a:latin typeface="Courier New"/>
                <a:cs typeface="Courier New"/>
              </a:rPr>
              <a:t>FILE</a:t>
            </a:r>
            <a:endParaRPr sz="7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 rot="21540000">
            <a:off x="2121717" y="9547940"/>
            <a:ext cx="2204720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105" dirty="0">
                <a:solidFill>
                  <a:srgbClr val="231F20"/>
                </a:solidFill>
                <a:latin typeface="Courier New"/>
                <a:cs typeface="Courier New"/>
              </a:rPr>
              <a:t>ALG</a:t>
            </a:r>
            <a:r>
              <a:rPr sz="3975" b="1" spc="157" baseline="1048" dirty="0">
                <a:solidFill>
                  <a:srgbClr val="231F20"/>
                </a:solidFill>
                <a:latin typeface="Courier New"/>
                <a:cs typeface="Courier New"/>
              </a:rPr>
              <a:t>ORITH</a:t>
            </a:r>
            <a:r>
              <a:rPr sz="3975" b="1" spc="157" baseline="2096" dirty="0">
                <a:solidFill>
                  <a:srgbClr val="231F20"/>
                </a:solidFill>
                <a:latin typeface="Courier New"/>
                <a:cs typeface="Courier New"/>
              </a:rPr>
              <a:t>MS</a:t>
            </a:r>
            <a:endParaRPr sz="3975" baseline="2096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 rot="21540000">
            <a:off x="4504865" y="9510262"/>
            <a:ext cx="726566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114" dirty="0">
                <a:solidFill>
                  <a:srgbClr val="231F20"/>
                </a:solidFill>
                <a:latin typeface="Courier New"/>
                <a:cs typeface="Courier New"/>
              </a:rPr>
              <a:t>FO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R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 rot="21540000">
            <a:off x="5411408" y="9470072"/>
            <a:ext cx="2421440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105" dirty="0">
                <a:solidFill>
                  <a:srgbClr val="231F20"/>
                </a:solidFill>
                <a:latin typeface="Courier New"/>
                <a:cs typeface="Courier New"/>
              </a:rPr>
              <a:t>INF</a:t>
            </a:r>
            <a:r>
              <a:rPr sz="3975" b="1" spc="157" baseline="1048" dirty="0">
                <a:solidFill>
                  <a:srgbClr val="231F20"/>
                </a:solidFill>
                <a:latin typeface="Courier New"/>
                <a:cs typeface="Courier New"/>
              </a:rPr>
              <a:t>ORMAT</a:t>
            </a:r>
            <a:r>
              <a:rPr sz="3975" b="1" spc="157" baseline="2096" dirty="0">
                <a:solidFill>
                  <a:srgbClr val="231F20"/>
                </a:solidFill>
                <a:latin typeface="Courier New"/>
                <a:cs typeface="Courier New"/>
              </a:rPr>
              <a:t>ION</a:t>
            </a:r>
            <a:endParaRPr sz="3975" baseline="2096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 rot="21540000">
            <a:off x="8037916" y="9417324"/>
            <a:ext cx="1772392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100" dirty="0">
                <a:solidFill>
                  <a:srgbClr val="231F20"/>
                </a:solidFill>
                <a:latin typeface="Courier New"/>
                <a:cs typeface="Courier New"/>
              </a:rPr>
              <a:t>RET</a:t>
            </a:r>
            <a:r>
              <a:rPr sz="3975" b="1" spc="150" baseline="1048" dirty="0">
                <a:solidFill>
                  <a:srgbClr val="231F20"/>
                </a:solidFill>
                <a:latin typeface="Courier New"/>
                <a:cs typeface="Courier New"/>
              </a:rPr>
              <a:t>RIVAL</a:t>
            </a:r>
            <a:endParaRPr sz="3975" baseline="1048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 rot="21540000">
            <a:off x="10018409" y="9354528"/>
            <a:ext cx="3292705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80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2650" b="1" spc="19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975" b="1" spc="157" baseline="1048" dirty="0">
                <a:solidFill>
                  <a:srgbClr val="231F20"/>
                </a:solidFill>
                <a:latin typeface="Courier New"/>
                <a:cs typeface="Courier New"/>
              </a:rPr>
              <a:t>INTE</a:t>
            </a:r>
            <a:r>
              <a:rPr sz="3975" b="1" spc="157" baseline="2096" dirty="0">
                <a:solidFill>
                  <a:srgbClr val="231F20"/>
                </a:solidFill>
                <a:latin typeface="Courier New"/>
                <a:cs typeface="Courier New"/>
              </a:rPr>
              <a:t>LLIGEN</a:t>
            </a:r>
            <a:r>
              <a:rPr sz="3975" b="1" spc="157" baseline="3144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endParaRPr sz="3975" baseline="3144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 rot="21540000">
            <a:off x="13493541" y="9304291"/>
            <a:ext cx="726566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650" b="1" spc="114" dirty="0">
                <a:solidFill>
                  <a:srgbClr val="231F20"/>
                </a:solidFill>
                <a:latin typeface="Courier New"/>
                <a:cs typeface="Courier New"/>
              </a:rPr>
              <a:t>WE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B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069067" cy="26485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0760000">
            <a:off x="42413" y="1093167"/>
            <a:ext cx="4742082" cy="457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10"/>
              </a:lnSpc>
            </a:pPr>
            <a:r>
              <a:rPr sz="3600" b="1" spc="667" baseline="-7122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3600" b="1" spc="667" baseline="-641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sz="3600" b="1" spc="667" baseline="-569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</a:t>
            </a:r>
            <a:r>
              <a:rPr sz="3600" b="1" spc="667" baseline="-498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3600" b="1" spc="667" baseline="-427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3600" b="1" spc="667" baseline="-356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sz="3600" b="1" spc="-127" baseline="-356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3600" b="1" spc="1222" baseline="-2136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IN" sz="3600" b="1" spc="1222" baseline="-1424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r>
              <a:rPr lang="en-IN" sz="3600" b="1" spc="1222" baseline="-1424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</a:t>
            </a:r>
            <a:endParaRPr sz="3600" b="1" baseline="1424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156023"/>
            <a:ext cx="18136235" cy="9131300"/>
            <a:chOff x="0" y="1156023"/>
            <a:chExt cx="18136235" cy="9131300"/>
          </a:xfrm>
        </p:grpSpPr>
        <p:sp>
          <p:nvSpPr>
            <p:cNvPr id="7" name="object 7"/>
            <p:cNvSpPr/>
            <p:nvPr/>
          </p:nvSpPr>
          <p:spPr>
            <a:xfrm>
              <a:off x="426271" y="1208411"/>
              <a:ext cx="4496435" cy="1346835"/>
            </a:xfrm>
            <a:custGeom>
              <a:avLst/>
              <a:gdLst/>
              <a:ahLst/>
              <a:cxnLst/>
              <a:rect l="l" t="t" r="r" b="b"/>
              <a:pathLst>
                <a:path w="4496435" h="1346835">
                  <a:moveTo>
                    <a:pt x="0" y="1346261"/>
                  </a:moveTo>
                  <a:lnTo>
                    <a:pt x="4496288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288" y="1742566"/>
              <a:ext cx="3393440" cy="577850"/>
            </a:xfrm>
            <a:custGeom>
              <a:avLst/>
              <a:gdLst/>
              <a:ahLst/>
              <a:cxnLst/>
              <a:rect l="l" t="t" r="r" b="b"/>
              <a:pathLst>
                <a:path w="3393440" h="577850">
                  <a:moveTo>
                    <a:pt x="0" y="577685"/>
                  </a:moveTo>
                  <a:lnTo>
                    <a:pt x="3393066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759588"/>
              <a:ext cx="670560" cy="822960"/>
            </a:xfrm>
            <a:custGeom>
              <a:avLst/>
              <a:gdLst/>
              <a:ahLst/>
              <a:cxnLst/>
              <a:rect l="l" t="t" r="r" b="b"/>
              <a:pathLst>
                <a:path w="670560" h="822959">
                  <a:moveTo>
                    <a:pt x="0" y="569987"/>
                  </a:moveTo>
                  <a:lnTo>
                    <a:pt x="25115" y="576315"/>
                  </a:lnTo>
                  <a:lnTo>
                    <a:pt x="0" y="607093"/>
                  </a:lnTo>
                  <a:lnTo>
                    <a:pt x="0" y="569987"/>
                  </a:lnTo>
                  <a:close/>
                </a:path>
                <a:path w="670560" h="822959">
                  <a:moveTo>
                    <a:pt x="80336" y="413383"/>
                  </a:moveTo>
                  <a:lnTo>
                    <a:pt x="92367" y="417065"/>
                  </a:lnTo>
                  <a:lnTo>
                    <a:pt x="102319" y="425355"/>
                  </a:lnTo>
                  <a:lnTo>
                    <a:pt x="108250" y="436511"/>
                  </a:lnTo>
                  <a:lnTo>
                    <a:pt x="109489" y="448498"/>
                  </a:lnTo>
                  <a:lnTo>
                    <a:pt x="105365" y="459285"/>
                  </a:lnTo>
                  <a:lnTo>
                    <a:pt x="95290" y="475322"/>
                  </a:lnTo>
                  <a:lnTo>
                    <a:pt x="85107" y="491985"/>
                  </a:lnTo>
                  <a:lnTo>
                    <a:pt x="74379" y="508814"/>
                  </a:lnTo>
                  <a:lnTo>
                    <a:pt x="62668" y="525344"/>
                  </a:lnTo>
                  <a:lnTo>
                    <a:pt x="77880" y="536093"/>
                  </a:lnTo>
                  <a:lnTo>
                    <a:pt x="107448" y="558987"/>
                  </a:lnTo>
                  <a:lnTo>
                    <a:pt x="122660" y="569736"/>
                  </a:lnTo>
                  <a:lnTo>
                    <a:pt x="130372" y="580215"/>
                  </a:lnTo>
                  <a:lnTo>
                    <a:pt x="132930" y="592266"/>
                  </a:lnTo>
                  <a:lnTo>
                    <a:pt x="130537" y="604581"/>
                  </a:lnTo>
                  <a:lnTo>
                    <a:pt x="123396" y="615850"/>
                  </a:lnTo>
                  <a:lnTo>
                    <a:pt x="112916" y="623563"/>
                  </a:lnTo>
                  <a:lnTo>
                    <a:pt x="100865" y="626121"/>
                  </a:lnTo>
                  <a:lnTo>
                    <a:pt x="88551" y="623727"/>
                  </a:lnTo>
                  <a:lnTo>
                    <a:pt x="77281" y="616586"/>
                  </a:lnTo>
                  <a:lnTo>
                    <a:pt x="25115" y="576315"/>
                  </a:lnTo>
                  <a:lnTo>
                    <a:pt x="0" y="569987"/>
                  </a:lnTo>
                  <a:lnTo>
                    <a:pt x="0" y="483501"/>
                  </a:lnTo>
                  <a:lnTo>
                    <a:pt x="14794" y="487229"/>
                  </a:lnTo>
                  <a:lnTo>
                    <a:pt x="16886" y="483190"/>
                  </a:lnTo>
                  <a:lnTo>
                    <a:pt x="22137" y="478335"/>
                  </a:lnTo>
                  <a:lnTo>
                    <a:pt x="23098" y="471325"/>
                  </a:lnTo>
                  <a:lnTo>
                    <a:pt x="29960" y="461312"/>
                  </a:lnTo>
                  <a:lnTo>
                    <a:pt x="43285" y="440076"/>
                  </a:lnTo>
                  <a:lnTo>
                    <a:pt x="50147" y="430063"/>
                  </a:lnTo>
                  <a:lnTo>
                    <a:pt x="58046" y="420164"/>
                  </a:lnTo>
                  <a:lnTo>
                    <a:pt x="68502" y="414510"/>
                  </a:lnTo>
                  <a:lnTo>
                    <a:pt x="80336" y="413383"/>
                  </a:lnTo>
                  <a:close/>
                </a:path>
                <a:path w="670560" h="822959">
                  <a:moveTo>
                    <a:pt x="0" y="475444"/>
                  </a:moveTo>
                  <a:lnTo>
                    <a:pt x="4185" y="478466"/>
                  </a:lnTo>
                  <a:lnTo>
                    <a:pt x="14794" y="487229"/>
                  </a:lnTo>
                  <a:lnTo>
                    <a:pt x="0" y="483501"/>
                  </a:lnTo>
                  <a:lnTo>
                    <a:pt x="0" y="475444"/>
                  </a:lnTo>
                  <a:close/>
                </a:path>
                <a:path w="670560" h="822959">
                  <a:moveTo>
                    <a:pt x="491058" y="764835"/>
                  </a:moveTo>
                  <a:lnTo>
                    <a:pt x="504822" y="783365"/>
                  </a:lnTo>
                  <a:lnTo>
                    <a:pt x="503854" y="806392"/>
                  </a:lnTo>
                  <a:lnTo>
                    <a:pt x="484654" y="822634"/>
                  </a:lnTo>
                  <a:lnTo>
                    <a:pt x="459636" y="819990"/>
                  </a:lnTo>
                  <a:lnTo>
                    <a:pt x="445876" y="801449"/>
                  </a:lnTo>
                  <a:lnTo>
                    <a:pt x="446858" y="778362"/>
                  </a:lnTo>
                  <a:lnTo>
                    <a:pt x="466068" y="762085"/>
                  </a:lnTo>
                  <a:lnTo>
                    <a:pt x="491058" y="764835"/>
                  </a:lnTo>
                  <a:close/>
                </a:path>
                <a:path w="670560" h="822959">
                  <a:moveTo>
                    <a:pt x="376612" y="2750"/>
                  </a:moveTo>
                  <a:lnTo>
                    <a:pt x="390375" y="21280"/>
                  </a:lnTo>
                  <a:lnTo>
                    <a:pt x="389408" y="44307"/>
                  </a:lnTo>
                  <a:lnTo>
                    <a:pt x="370207" y="60549"/>
                  </a:lnTo>
                  <a:lnTo>
                    <a:pt x="345190" y="57905"/>
                  </a:lnTo>
                  <a:lnTo>
                    <a:pt x="331429" y="39364"/>
                  </a:lnTo>
                  <a:lnTo>
                    <a:pt x="332411" y="16277"/>
                  </a:lnTo>
                  <a:lnTo>
                    <a:pt x="351621" y="0"/>
                  </a:lnTo>
                  <a:lnTo>
                    <a:pt x="376612" y="2750"/>
                  </a:lnTo>
                  <a:close/>
                </a:path>
                <a:path w="670560" h="822959">
                  <a:moveTo>
                    <a:pt x="656307" y="318981"/>
                  </a:moveTo>
                  <a:lnTo>
                    <a:pt x="670071" y="337511"/>
                  </a:lnTo>
                  <a:lnTo>
                    <a:pt x="669103" y="360538"/>
                  </a:lnTo>
                  <a:lnTo>
                    <a:pt x="649903" y="376780"/>
                  </a:lnTo>
                  <a:lnTo>
                    <a:pt x="626556" y="373651"/>
                  </a:lnTo>
                  <a:lnTo>
                    <a:pt x="613400" y="354959"/>
                  </a:lnTo>
                  <a:lnTo>
                    <a:pt x="613849" y="332041"/>
                  </a:lnTo>
                  <a:lnTo>
                    <a:pt x="631317" y="316231"/>
                  </a:lnTo>
                  <a:lnTo>
                    <a:pt x="656307" y="318981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220" y="8086013"/>
              <a:ext cx="1408430" cy="2099945"/>
            </a:xfrm>
            <a:custGeom>
              <a:avLst/>
              <a:gdLst/>
              <a:ahLst/>
              <a:cxnLst/>
              <a:rect l="l" t="t" r="r" b="b"/>
              <a:pathLst>
                <a:path w="1408430" h="2099945">
                  <a:moveTo>
                    <a:pt x="1408252" y="982472"/>
                  </a:moveTo>
                  <a:lnTo>
                    <a:pt x="1242364" y="786663"/>
                  </a:lnTo>
                  <a:lnTo>
                    <a:pt x="1223391" y="770801"/>
                  </a:lnTo>
                  <a:lnTo>
                    <a:pt x="1224864" y="769480"/>
                  </a:lnTo>
                  <a:lnTo>
                    <a:pt x="1224381" y="721537"/>
                  </a:lnTo>
                  <a:lnTo>
                    <a:pt x="1214335" y="681901"/>
                  </a:lnTo>
                  <a:lnTo>
                    <a:pt x="1195552" y="633615"/>
                  </a:lnTo>
                  <a:lnTo>
                    <a:pt x="1170686" y="586181"/>
                  </a:lnTo>
                  <a:lnTo>
                    <a:pt x="1170686" y="726694"/>
                  </a:lnTo>
                  <a:lnTo>
                    <a:pt x="910107" y="508622"/>
                  </a:lnTo>
                  <a:lnTo>
                    <a:pt x="616877" y="376796"/>
                  </a:lnTo>
                  <a:lnTo>
                    <a:pt x="407822" y="337223"/>
                  </a:lnTo>
                  <a:lnTo>
                    <a:pt x="354774" y="336435"/>
                  </a:lnTo>
                  <a:lnTo>
                    <a:pt x="321932" y="273177"/>
                  </a:lnTo>
                  <a:lnTo>
                    <a:pt x="357187" y="265480"/>
                  </a:lnTo>
                  <a:lnTo>
                    <a:pt x="461975" y="265684"/>
                  </a:lnTo>
                  <a:lnTo>
                    <a:pt x="634822" y="308737"/>
                  </a:lnTo>
                  <a:lnTo>
                    <a:pt x="874242" y="429590"/>
                  </a:lnTo>
                  <a:lnTo>
                    <a:pt x="957656" y="485114"/>
                  </a:lnTo>
                  <a:lnTo>
                    <a:pt x="1012494" y="527024"/>
                  </a:lnTo>
                  <a:lnTo>
                    <a:pt x="1046365" y="558317"/>
                  </a:lnTo>
                  <a:lnTo>
                    <a:pt x="1081493" y="601167"/>
                  </a:lnTo>
                  <a:lnTo>
                    <a:pt x="1132230" y="673811"/>
                  </a:lnTo>
                  <a:lnTo>
                    <a:pt x="1165567" y="720407"/>
                  </a:lnTo>
                  <a:lnTo>
                    <a:pt x="1170686" y="726694"/>
                  </a:lnTo>
                  <a:lnTo>
                    <a:pt x="1170686" y="586181"/>
                  </a:lnTo>
                  <a:lnTo>
                    <a:pt x="1125283" y="516521"/>
                  </a:lnTo>
                  <a:lnTo>
                    <a:pt x="1070508" y="450392"/>
                  </a:lnTo>
                  <a:lnTo>
                    <a:pt x="737870" y="172123"/>
                  </a:lnTo>
                  <a:lnTo>
                    <a:pt x="444347" y="40398"/>
                  </a:lnTo>
                  <a:lnTo>
                    <a:pt x="235102" y="1066"/>
                  </a:lnTo>
                  <a:lnTo>
                    <a:pt x="155321" y="0"/>
                  </a:lnTo>
                  <a:lnTo>
                    <a:pt x="0" y="61607"/>
                  </a:lnTo>
                  <a:lnTo>
                    <a:pt x="689686" y="1409268"/>
                  </a:lnTo>
                  <a:lnTo>
                    <a:pt x="631228" y="1413979"/>
                  </a:lnTo>
                  <a:lnTo>
                    <a:pt x="500849" y="1448701"/>
                  </a:lnTo>
                  <a:lnTo>
                    <a:pt x="366064" y="1544358"/>
                  </a:lnTo>
                  <a:lnTo>
                    <a:pt x="294386" y="1731835"/>
                  </a:lnTo>
                  <a:lnTo>
                    <a:pt x="293458" y="1781708"/>
                  </a:lnTo>
                  <a:lnTo>
                    <a:pt x="297878" y="1828469"/>
                  </a:lnTo>
                  <a:lnTo>
                    <a:pt x="307289" y="1871967"/>
                  </a:lnTo>
                  <a:lnTo>
                    <a:pt x="321297" y="1912099"/>
                  </a:lnTo>
                  <a:lnTo>
                    <a:pt x="339559" y="1948713"/>
                  </a:lnTo>
                  <a:lnTo>
                    <a:pt x="361696" y="1981695"/>
                  </a:lnTo>
                  <a:lnTo>
                    <a:pt x="387350" y="2010905"/>
                  </a:lnTo>
                  <a:lnTo>
                    <a:pt x="416153" y="2036229"/>
                  </a:lnTo>
                  <a:lnTo>
                    <a:pt x="481711" y="2074659"/>
                  </a:lnTo>
                  <a:lnTo>
                    <a:pt x="517740" y="2087524"/>
                  </a:lnTo>
                  <a:lnTo>
                    <a:pt x="555447" y="2095982"/>
                  </a:lnTo>
                  <a:lnTo>
                    <a:pt x="594474" y="2099894"/>
                  </a:lnTo>
                  <a:lnTo>
                    <a:pt x="634428" y="2099144"/>
                  </a:lnTo>
                  <a:lnTo>
                    <a:pt x="674966" y="2093595"/>
                  </a:lnTo>
                  <a:lnTo>
                    <a:pt x="715708" y="2083130"/>
                  </a:lnTo>
                  <a:lnTo>
                    <a:pt x="756297" y="2067598"/>
                  </a:lnTo>
                  <a:lnTo>
                    <a:pt x="796353" y="2046897"/>
                  </a:lnTo>
                  <a:lnTo>
                    <a:pt x="835533" y="2020887"/>
                  </a:lnTo>
                  <a:lnTo>
                    <a:pt x="964006" y="1874405"/>
                  </a:lnTo>
                  <a:lnTo>
                    <a:pt x="1008291" y="1729473"/>
                  </a:lnTo>
                  <a:lnTo>
                    <a:pt x="1006741" y="1618627"/>
                  </a:lnTo>
                  <a:lnTo>
                    <a:pt x="997699" y="1574444"/>
                  </a:lnTo>
                  <a:lnTo>
                    <a:pt x="496074" y="608520"/>
                  </a:lnTo>
                  <a:lnTo>
                    <a:pt x="529831" y="601065"/>
                  </a:lnTo>
                  <a:lnTo>
                    <a:pt x="634847" y="601078"/>
                  </a:lnTo>
                  <a:lnTo>
                    <a:pt x="807732" y="644093"/>
                  </a:lnTo>
                  <a:lnTo>
                    <a:pt x="1046746" y="765289"/>
                  </a:lnTo>
                  <a:lnTo>
                    <a:pt x="1162316" y="839038"/>
                  </a:lnTo>
                  <a:lnTo>
                    <a:pt x="1234719" y="886155"/>
                  </a:lnTo>
                  <a:lnTo>
                    <a:pt x="1272146" y="911123"/>
                  </a:lnTo>
                  <a:lnTo>
                    <a:pt x="1329664" y="956271"/>
                  </a:lnTo>
                  <a:lnTo>
                    <a:pt x="1404416" y="1008316"/>
                  </a:lnTo>
                  <a:lnTo>
                    <a:pt x="1408252" y="982472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834" y="8009127"/>
              <a:ext cx="1409065" cy="2100580"/>
            </a:xfrm>
            <a:custGeom>
              <a:avLst/>
              <a:gdLst/>
              <a:ahLst/>
              <a:cxnLst/>
              <a:rect l="l" t="t" r="r" b="b"/>
              <a:pathLst>
                <a:path w="1409064" h="2100579">
                  <a:moveTo>
                    <a:pt x="1168654" y="1100391"/>
                  </a:moveTo>
                  <a:lnTo>
                    <a:pt x="1145070" y="1076210"/>
                  </a:lnTo>
                  <a:lnTo>
                    <a:pt x="1104709" y="1063371"/>
                  </a:lnTo>
                  <a:lnTo>
                    <a:pt x="1066571" y="1058291"/>
                  </a:lnTo>
                  <a:lnTo>
                    <a:pt x="1049629" y="1057389"/>
                  </a:lnTo>
                  <a:lnTo>
                    <a:pt x="1064729" y="1037666"/>
                  </a:lnTo>
                  <a:lnTo>
                    <a:pt x="1095171" y="995375"/>
                  </a:lnTo>
                  <a:lnTo>
                    <a:pt x="1118730" y="955802"/>
                  </a:lnTo>
                  <a:lnTo>
                    <a:pt x="1113167" y="944270"/>
                  </a:lnTo>
                  <a:lnTo>
                    <a:pt x="1085405" y="961161"/>
                  </a:lnTo>
                  <a:lnTo>
                    <a:pt x="1060145" y="984123"/>
                  </a:lnTo>
                  <a:lnTo>
                    <a:pt x="1041768" y="1004354"/>
                  </a:lnTo>
                  <a:lnTo>
                    <a:pt x="1034669" y="1013066"/>
                  </a:lnTo>
                  <a:lnTo>
                    <a:pt x="1027734" y="990282"/>
                  </a:lnTo>
                  <a:lnTo>
                    <a:pt x="1010386" y="943406"/>
                  </a:lnTo>
                  <a:lnTo>
                    <a:pt x="987844" y="904608"/>
                  </a:lnTo>
                  <a:lnTo>
                    <a:pt x="965327" y="906043"/>
                  </a:lnTo>
                  <a:lnTo>
                    <a:pt x="959027" y="945603"/>
                  </a:lnTo>
                  <a:lnTo>
                    <a:pt x="971537" y="991247"/>
                  </a:lnTo>
                  <a:lnTo>
                    <a:pt x="989126" y="1028928"/>
                  </a:lnTo>
                  <a:lnTo>
                    <a:pt x="998029" y="1044600"/>
                  </a:lnTo>
                  <a:lnTo>
                    <a:pt x="981913" y="1038745"/>
                  </a:lnTo>
                  <a:lnTo>
                    <a:pt x="945870" y="1029385"/>
                  </a:lnTo>
                  <a:lnTo>
                    <a:pt x="908405" y="1028852"/>
                  </a:lnTo>
                  <a:lnTo>
                    <a:pt x="887984" y="1049477"/>
                  </a:lnTo>
                  <a:lnTo>
                    <a:pt x="896874" y="1073035"/>
                  </a:lnTo>
                  <a:lnTo>
                    <a:pt x="923899" y="1078928"/>
                  </a:lnTo>
                  <a:lnTo>
                    <a:pt x="952347" y="1076007"/>
                  </a:lnTo>
                  <a:lnTo>
                    <a:pt x="965542" y="1073073"/>
                  </a:lnTo>
                  <a:lnTo>
                    <a:pt x="954824" y="1087793"/>
                  </a:lnTo>
                  <a:lnTo>
                    <a:pt x="934186" y="1120038"/>
                  </a:lnTo>
                  <a:lnTo>
                    <a:pt x="920965" y="1151978"/>
                  </a:lnTo>
                  <a:lnTo>
                    <a:pt x="932459" y="1165771"/>
                  </a:lnTo>
                  <a:lnTo>
                    <a:pt x="960526" y="1154861"/>
                  </a:lnTo>
                  <a:lnTo>
                    <a:pt x="984008" y="1132763"/>
                  </a:lnTo>
                  <a:lnTo>
                    <a:pt x="1000137" y="1111021"/>
                  </a:lnTo>
                  <a:lnTo>
                    <a:pt x="1006132" y="1101217"/>
                  </a:lnTo>
                  <a:lnTo>
                    <a:pt x="1013904" y="1112647"/>
                  </a:lnTo>
                  <a:lnTo>
                    <a:pt x="1032598" y="1138237"/>
                  </a:lnTo>
                  <a:lnTo>
                    <a:pt x="1055255" y="1164932"/>
                  </a:lnTo>
                  <a:lnTo>
                    <a:pt x="1074928" y="1179703"/>
                  </a:lnTo>
                  <a:lnTo>
                    <a:pt x="1078598" y="1168933"/>
                  </a:lnTo>
                  <a:lnTo>
                    <a:pt x="1066088" y="1139456"/>
                  </a:lnTo>
                  <a:lnTo>
                    <a:pt x="1049616" y="1108849"/>
                  </a:lnTo>
                  <a:lnTo>
                    <a:pt x="1041412" y="1094740"/>
                  </a:lnTo>
                  <a:lnTo>
                    <a:pt x="1062913" y="1101483"/>
                  </a:lnTo>
                  <a:lnTo>
                    <a:pt x="1109345" y="1113205"/>
                  </a:lnTo>
                  <a:lnTo>
                    <a:pt x="1153629" y="1117092"/>
                  </a:lnTo>
                  <a:lnTo>
                    <a:pt x="1168654" y="1100391"/>
                  </a:lnTo>
                  <a:close/>
                </a:path>
                <a:path w="1409064" h="2100579">
                  <a:moveTo>
                    <a:pt x="1408531" y="982802"/>
                  </a:moveTo>
                  <a:lnTo>
                    <a:pt x="1242644" y="786980"/>
                  </a:lnTo>
                  <a:lnTo>
                    <a:pt x="1223340" y="770839"/>
                  </a:lnTo>
                  <a:lnTo>
                    <a:pt x="1224864" y="769480"/>
                  </a:lnTo>
                  <a:lnTo>
                    <a:pt x="1224381" y="721537"/>
                  </a:lnTo>
                  <a:lnTo>
                    <a:pt x="1214335" y="681901"/>
                  </a:lnTo>
                  <a:lnTo>
                    <a:pt x="1195552" y="633628"/>
                  </a:lnTo>
                  <a:lnTo>
                    <a:pt x="1170901" y="586600"/>
                  </a:lnTo>
                  <a:lnTo>
                    <a:pt x="1170901" y="726960"/>
                  </a:lnTo>
                  <a:lnTo>
                    <a:pt x="910386" y="508952"/>
                  </a:lnTo>
                  <a:lnTo>
                    <a:pt x="617156" y="377113"/>
                  </a:lnTo>
                  <a:lnTo>
                    <a:pt x="408101" y="337553"/>
                  </a:lnTo>
                  <a:lnTo>
                    <a:pt x="354939" y="336753"/>
                  </a:lnTo>
                  <a:lnTo>
                    <a:pt x="321932" y="273177"/>
                  </a:lnTo>
                  <a:lnTo>
                    <a:pt x="357200" y="265480"/>
                  </a:lnTo>
                  <a:lnTo>
                    <a:pt x="461987" y="265684"/>
                  </a:lnTo>
                  <a:lnTo>
                    <a:pt x="634822" y="308737"/>
                  </a:lnTo>
                  <a:lnTo>
                    <a:pt x="874242" y="429590"/>
                  </a:lnTo>
                  <a:lnTo>
                    <a:pt x="957656" y="485114"/>
                  </a:lnTo>
                  <a:lnTo>
                    <a:pt x="1012507" y="527024"/>
                  </a:lnTo>
                  <a:lnTo>
                    <a:pt x="1046365" y="558317"/>
                  </a:lnTo>
                  <a:lnTo>
                    <a:pt x="1081493" y="601167"/>
                  </a:lnTo>
                  <a:lnTo>
                    <a:pt x="1132230" y="673811"/>
                  </a:lnTo>
                  <a:lnTo>
                    <a:pt x="1165567" y="720407"/>
                  </a:lnTo>
                  <a:lnTo>
                    <a:pt x="1170901" y="726960"/>
                  </a:lnTo>
                  <a:lnTo>
                    <a:pt x="1170901" y="586600"/>
                  </a:lnTo>
                  <a:lnTo>
                    <a:pt x="1125283" y="516521"/>
                  </a:lnTo>
                  <a:lnTo>
                    <a:pt x="1070508" y="450392"/>
                  </a:lnTo>
                  <a:lnTo>
                    <a:pt x="737870" y="172123"/>
                  </a:lnTo>
                  <a:lnTo>
                    <a:pt x="444347" y="40398"/>
                  </a:lnTo>
                  <a:lnTo>
                    <a:pt x="235102" y="1066"/>
                  </a:lnTo>
                  <a:lnTo>
                    <a:pt x="155321" y="0"/>
                  </a:lnTo>
                  <a:lnTo>
                    <a:pt x="0" y="61607"/>
                  </a:lnTo>
                  <a:lnTo>
                    <a:pt x="689965" y="1409585"/>
                  </a:lnTo>
                  <a:lnTo>
                    <a:pt x="631507" y="1414297"/>
                  </a:lnTo>
                  <a:lnTo>
                    <a:pt x="501142" y="1449019"/>
                  </a:lnTo>
                  <a:lnTo>
                    <a:pt x="366356" y="1544675"/>
                  </a:lnTo>
                  <a:lnTo>
                    <a:pt x="294665" y="1732153"/>
                  </a:lnTo>
                  <a:lnTo>
                    <a:pt x="293751" y="1781949"/>
                  </a:lnTo>
                  <a:lnTo>
                    <a:pt x="298170" y="1828634"/>
                  </a:lnTo>
                  <a:lnTo>
                    <a:pt x="307581" y="1872094"/>
                  </a:lnTo>
                  <a:lnTo>
                    <a:pt x="321602" y="1912175"/>
                  </a:lnTo>
                  <a:lnTo>
                    <a:pt x="339852" y="1948776"/>
                  </a:lnTo>
                  <a:lnTo>
                    <a:pt x="361988" y="1981733"/>
                  </a:lnTo>
                  <a:lnTo>
                    <a:pt x="387642" y="2010943"/>
                  </a:lnTo>
                  <a:lnTo>
                    <a:pt x="416433" y="2036267"/>
                  </a:lnTo>
                  <a:lnTo>
                    <a:pt x="481965" y="2074722"/>
                  </a:lnTo>
                  <a:lnTo>
                    <a:pt x="517982" y="2087600"/>
                  </a:lnTo>
                  <a:lnTo>
                    <a:pt x="555675" y="2096058"/>
                  </a:lnTo>
                  <a:lnTo>
                    <a:pt x="594664" y="2099983"/>
                  </a:lnTo>
                  <a:lnTo>
                    <a:pt x="634606" y="2099246"/>
                  </a:lnTo>
                  <a:lnTo>
                    <a:pt x="675119" y="2093696"/>
                  </a:lnTo>
                  <a:lnTo>
                    <a:pt x="715822" y="2083219"/>
                  </a:lnTo>
                  <a:lnTo>
                    <a:pt x="756373" y="2067674"/>
                  </a:lnTo>
                  <a:lnTo>
                    <a:pt x="796404" y="2046935"/>
                  </a:lnTo>
                  <a:lnTo>
                    <a:pt x="835533" y="2020887"/>
                  </a:lnTo>
                  <a:lnTo>
                    <a:pt x="963891" y="1874278"/>
                  </a:lnTo>
                  <a:lnTo>
                    <a:pt x="1008189" y="1729346"/>
                  </a:lnTo>
                  <a:lnTo>
                    <a:pt x="1006703" y="1618589"/>
                  </a:lnTo>
                  <a:lnTo>
                    <a:pt x="997699" y="1574444"/>
                  </a:lnTo>
                  <a:lnTo>
                    <a:pt x="496252" y="608876"/>
                  </a:lnTo>
                  <a:lnTo>
                    <a:pt x="530110" y="601383"/>
                  </a:lnTo>
                  <a:lnTo>
                    <a:pt x="635127" y="601395"/>
                  </a:lnTo>
                  <a:lnTo>
                    <a:pt x="808012" y="644410"/>
                  </a:lnTo>
                  <a:lnTo>
                    <a:pt x="1047026" y="765619"/>
                  </a:lnTo>
                  <a:lnTo>
                    <a:pt x="1162596" y="839355"/>
                  </a:lnTo>
                  <a:lnTo>
                    <a:pt x="1234998" y="886472"/>
                  </a:lnTo>
                  <a:lnTo>
                    <a:pt x="1272425" y="911453"/>
                  </a:lnTo>
                  <a:lnTo>
                    <a:pt x="1329944" y="956589"/>
                  </a:lnTo>
                  <a:lnTo>
                    <a:pt x="1404696" y="1008634"/>
                  </a:lnTo>
                  <a:lnTo>
                    <a:pt x="1408531" y="982802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64" y="9279837"/>
              <a:ext cx="206604" cy="2259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64524" y="7906688"/>
              <a:ext cx="361315" cy="401955"/>
            </a:xfrm>
            <a:custGeom>
              <a:avLst/>
              <a:gdLst/>
              <a:ahLst/>
              <a:cxnLst/>
              <a:rect l="l" t="t" r="r" b="b"/>
              <a:pathLst>
                <a:path w="361314" h="401954">
                  <a:moveTo>
                    <a:pt x="48132" y="2930"/>
                  </a:moveTo>
                  <a:lnTo>
                    <a:pt x="62794" y="22669"/>
                  </a:lnTo>
                  <a:lnTo>
                    <a:pt x="61763" y="47200"/>
                  </a:lnTo>
                  <a:lnTo>
                    <a:pt x="41309" y="64502"/>
                  </a:lnTo>
                  <a:lnTo>
                    <a:pt x="14658" y="61686"/>
                  </a:lnTo>
                  <a:lnTo>
                    <a:pt x="0" y="41934"/>
                  </a:lnTo>
                  <a:lnTo>
                    <a:pt x="1046" y="17340"/>
                  </a:lnTo>
                  <a:lnTo>
                    <a:pt x="21509" y="0"/>
                  </a:lnTo>
                  <a:lnTo>
                    <a:pt x="48132" y="2930"/>
                  </a:lnTo>
                  <a:close/>
                </a:path>
                <a:path w="361314" h="401954">
                  <a:moveTo>
                    <a:pt x="346089" y="339807"/>
                  </a:moveTo>
                  <a:lnTo>
                    <a:pt x="360751" y="359547"/>
                  </a:lnTo>
                  <a:lnTo>
                    <a:pt x="359720" y="384077"/>
                  </a:lnTo>
                  <a:lnTo>
                    <a:pt x="339266" y="401380"/>
                  </a:lnTo>
                  <a:lnTo>
                    <a:pt x="314395" y="398046"/>
                  </a:lnTo>
                  <a:lnTo>
                    <a:pt x="300380" y="378134"/>
                  </a:lnTo>
                  <a:lnTo>
                    <a:pt x="300858" y="353720"/>
                  </a:lnTo>
                  <a:lnTo>
                    <a:pt x="319466" y="336877"/>
                  </a:lnTo>
                  <a:lnTo>
                    <a:pt x="346089" y="33980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14231" y="8151539"/>
              <a:ext cx="187738" cy="1799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30940" y="8353333"/>
              <a:ext cx="272415" cy="302895"/>
            </a:xfrm>
            <a:custGeom>
              <a:avLst/>
              <a:gdLst/>
              <a:ahLst/>
              <a:cxnLst/>
              <a:rect l="l" t="t" r="r" b="b"/>
              <a:pathLst>
                <a:path w="272415" h="302895">
                  <a:moveTo>
                    <a:pt x="36286" y="2208"/>
                  </a:moveTo>
                  <a:lnTo>
                    <a:pt x="47339" y="17090"/>
                  </a:lnTo>
                  <a:lnTo>
                    <a:pt x="46563" y="35583"/>
                  </a:lnTo>
                  <a:lnTo>
                    <a:pt x="31142" y="48627"/>
                  </a:lnTo>
                  <a:lnTo>
                    <a:pt x="11050" y="46504"/>
                  </a:lnTo>
                  <a:lnTo>
                    <a:pt x="0" y="31613"/>
                  </a:lnTo>
                  <a:lnTo>
                    <a:pt x="788" y="13072"/>
                  </a:lnTo>
                  <a:lnTo>
                    <a:pt x="16216" y="0"/>
                  </a:lnTo>
                  <a:lnTo>
                    <a:pt x="36286" y="2208"/>
                  </a:lnTo>
                  <a:close/>
                </a:path>
                <a:path w="272415" h="302895">
                  <a:moveTo>
                    <a:pt x="260912" y="256176"/>
                  </a:moveTo>
                  <a:lnTo>
                    <a:pt x="271965" y="271058"/>
                  </a:lnTo>
                  <a:lnTo>
                    <a:pt x="271188" y="289551"/>
                  </a:lnTo>
                  <a:lnTo>
                    <a:pt x="255768" y="302595"/>
                  </a:lnTo>
                  <a:lnTo>
                    <a:pt x="237018" y="300082"/>
                  </a:lnTo>
                  <a:lnTo>
                    <a:pt x="226453" y="285071"/>
                  </a:lnTo>
                  <a:lnTo>
                    <a:pt x="226813" y="266665"/>
                  </a:lnTo>
                  <a:lnTo>
                    <a:pt x="240841" y="253967"/>
                  </a:lnTo>
                  <a:lnTo>
                    <a:pt x="260912" y="25617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11525" y="8845041"/>
              <a:ext cx="1524000" cy="1442085"/>
            </a:xfrm>
            <a:custGeom>
              <a:avLst/>
              <a:gdLst/>
              <a:ahLst/>
              <a:cxnLst/>
              <a:rect l="l" t="t" r="r" b="b"/>
              <a:pathLst>
                <a:path w="1524000" h="1442084">
                  <a:moveTo>
                    <a:pt x="1523809" y="312127"/>
                  </a:moveTo>
                  <a:lnTo>
                    <a:pt x="1507261" y="297573"/>
                  </a:lnTo>
                  <a:lnTo>
                    <a:pt x="1494561" y="287299"/>
                  </a:lnTo>
                  <a:lnTo>
                    <a:pt x="1486420" y="281203"/>
                  </a:lnTo>
                  <a:lnTo>
                    <a:pt x="1485036" y="280250"/>
                  </a:lnTo>
                  <a:lnTo>
                    <a:pt x="1483537" y="278523"/>
                  </a:lnTo>
                  <a:lnTo>
                    <a:pt x="1436052" y="262915"/>
                  </a:lnTo>
                  <a:lnTo>
                    <a:pt x="1382826" y="243459"/>
                  </a:lnTo>
                  <a:lnTo>
                    <a:pt x="1327175" y="221843"/>
                  </a:lnTo>
                  <a:lnTo>
                    <a:pt x="1272438" y="199771"/>
                  </a:lnTo>
                  <a:lnTo>
                    <a:pt x="1221968" y="178943"/>
                  </a:lnTo>
                  <a:lnTo>
                    <a:pt x="1147127" y="147751"/>
                  </a:lnTo>
                  <a:lnTo>
                    <a:pt x="1033119" y="114414"/>
                  </a:lnTo>
                  <a:lnTo>
                    <a:pt x="840066" y="64770"/>
                  </a:lnTo>
                  <a:lnTo>
                    <a:pt x="658126" y="19672"/>
                  </a:lnTo>
                  <a:lnTo>
                    <a:pt x="577443" y="0"/>
                  </a:lnTo>
                  <a:lnTo>
                    <a:pt x="577799" y="876"/>
                  </a:lnTo>
                  <a:lnTo>
                    <a:pt x="577100" y="660"/>
                  </a:lnTo>
                  <a:lnTo>
                    <a:pt x="387769" y="941705"/>
                  </a:lnTo>
                  <a:lnTo>
                    <a:pt x="356882" y="921004"/>
                  </a:lnTo>
                  <a:lnTo>
                    <a:pt x="278498" y="886891"/>
                  </a:lnTo>
                  <a:lnTo>
                    <a:pt x="173964" y="881341"/>
                  </a:lnTo>
                  <a:lnTo>
                    <a:pt x="64655" y="946365"/>
                  </a:lnTo>
                  <a:lnTo>
                    <a:pt x="34734" y="985291"/>
                  </a:lnTo>
                  <a:lnTo>
                    <a:pt x="14325" y="1025296"/>
                  </a:lnTo>
                  <a:lnTo>
                    <a:pt x="2921" y="1065555"/>
                  </a:lnTo>
                  <a:lnTo>
                    <a:pt x="0" y="1105242"/>
                  </a:lnTo>
                  <a:lnTo>
                    <a:pt x="5041" y="1143533"/>
                  </a:lnTo>
                  <a:lnTo>
                    <a:pt x="17526" y="1179588"/>
                  </a:lnTo>
                  <a:lnTo>
                    <a:pt x="36944" y="1212596"/>
                  </a:lnTo>
                  <a:lnTo>
                    <a:pt x="62763" y="1241717"/>
                  </a:lnTo>
                  <a:lnTo>
                    <a:pt x="94462" y="1266113"/>
                  </a:lnTo>
                  <a:lnTo>
                    <a:pt x="131533" y="1284973"/>
                  </a:lnTo>
                  <a:lnTo>
                    <a:pt x="173469" y="1297457"/>
                  </a:lnTo>
                  <a:lnTo>
                    <a:pt x="219722" y="1302753"/>
                  </a:lnTo>
                  <a:lnTo>
                    <a:pt x="341185" y="1280541"/>
                  </a:lnTo>
                  <a:lnTo>
                    <a:pt x="420204" y="1226172"/>
                  </a:lnTo>
                  <a:lnTo>
                    <a:pt x="463054" y="1170749"/>
                  </a:lnTo>
                  <a:lnTo>
                    <a:pt x="475945" y="1145362"/>
                  </a:lnTo>
                  <a:lnTo>
                    <a:pt x="653973" y="232270"/>
                  </a:lnTo>
                  <a:lnTo>
                    <a:pt x="656170" y="233832"/>
                  </a:lnTo>
                  <a:lnTo>
                    <a:pt x="662330" y="238594"/>
                  </a:lnTo>
                  <a:lnTo>
                    <a:pt x="671804" y="246583"/>
                  </a:lnTo>
                  <a:lnTo>
                    <a:pt x="683069" y="257098"/>
                  </a:lnTo>
                  <a:lnTo>
                    <a:pt x="683260" y="257556"/>
                  </a:lnTo>
                  <a:lnTo>
                    <a:pt x="683641" y="257632"/>
                  </a:lnTo>
                  <a:lnTo>
                    <a:pt x="683920" y="257886"/>
                  </a:lnTo>
                  <a:lnTo>
                    <a:pt x="683945" y="257695"/>
                  </a:lnTo>
                  <a:lnTo>
                    <a:pt x="747356" y="269557"/>
                  </a:lnTo>
                  <a:lnTo>
                    <a:pt x="894054" y="297611"/>
                  </a:lnTo>
                  <a:lnTo>
                    <a:pt x="1054989" y="329857"/>
                  </a:lnTo>
                  <a:lnTo>
                    <a:pt x="1161757" y="354393"/>
                  </a:lnTo>
                  <a:lnTo>
                    <a:pt x="1240205" y="383400"/>
                  </a:lnTo>
                  <a:lnTo>
                    <a:pt x="1338795" y="425475"/>
                  </a:lnTo>
                  <a:lnTo>
                    <a:pt x="1345819" y="428637"/>
                  </a:lnTo>
                  <a:lnTo>
                    <a:pt x="1192707" y="1189621"/>
                  </a:lnTo>
                  <a:lnTo>
                    <a:pt x="1161834" y="1168908"/>
                  </a:lnTo>
                  <a:lnTo>
                    <a:pt x="1083437" y="1134795"/>
                  </a:lnTo>
                  <a:lnTo>
                    <a:pt x="978903" y="1129245"/>
                  </a:lnTo>
                  <a:lnTo>
                    <a:pt x="869607" y="1194269"/>
                  </a:lnTo>
                  <a:lnTo>
                    <a:pt x="839673" y="1233182"/>
                  </a:lnTo>
                  <a:lnTo>
                    <a:pt x="819277" y="1273149"/>
                  </a:lnTo>
                  <a:lnTo>
                    <a:pt x="807872" y="1313357"/>
                  </a:lnTo>
                  <a:lnTo>
                    <a:pt x="804951" y="1352981"/>
                  </a:lnTo>
                  <a:lnTo>
                    <a:pt x="809993" y="1391208"/>
                  </a:lnTo>
                  <a:lnTo>
                    <a:pt x="822477" y="1427200"/>
                  </a:lnTo>
                  <a:lnTo>
                    <a:pt x="831164" y="1441970"/>
                  </a:lnTo>
                  <a:lnTo>
                    <a:pt x="1249718" y="1441970"/>
                  </a:lnTo>
                  <a:lnTo>
                    <a:pt x="1267993" y="1418323"/>
                  </a:lnTo>
                  <a:lnTo>
                    <a:pt x="1280896" y="1392936"/>
                  </a:lnTo>
                  <a:lnTo>
                    <a:pt x="1320546" y="1189621"/>
                  </a:lnTo>
                  <a:lnTo>
                    <a:pt x="1458912" y="480174"/>
                  </a:lnTo>
                  <a:lnTo>
                    <a:pt x="1461122" y="481749"/>
                  </a:lnTo>
                  <a:lnTo>
                    <a:pt x="1467281" y="486498"/>
                  </a:lnTo>
                  <a:lnTo>
                    <a:pt x="1476743" y="494487"/>
                  </a:lnTo>
                  <a:lnTo>
                    <a:pt x="1488871" y="505790"/>
                  </a:lnTo>
                  <a:lnTo>
                    <a:pt x="1492681" y="480174"/>
                  </a:lnTo>
                  <a:lnTo>
                    <a:pt x="1496098" y="457187"/>
                  </a:lnTo>
                  <a:lnTo>
                    <a:pt x="1504340" y="408711"/>
                  </a:lnTo>
                  <a:lnTo>
                    <a:pt x="1506905" y="395249"/>
                  </a:lnTo>
                  <a:lnTo>
                    <a:pt x="1509293" y="390664"/>
                  </a:lnTo>
                  <a:lnTo>
                    <a:pt x="1522514" y="322897"/>
                  </a:lnTo>
                  <a:lnTo>
                    <a:pt x="1521714" y="321995"/>
                  </a:lnTo>
                  <a:lnTo>
                    <a:pt x="1523809" y="312127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8223" y="9065655"/>
              <a:ext cx="140637" cy="1464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48634" y="8560002"/>
              <a:ext cx="1988185" cy="1727200"/>
            </a:xfrm>
            <a:custGeom>
              <a:avLst/>
              <a:gdLst/>
              <a:ahLst/>
              <a:cxnLst/>
              <a:rect l="l" t="t" r="r" b="b"/>
              <a:pathLst>
                <a:path w="1988184" h="1727200">
                  <a:moveTo>
                    <a:pt x="377444" y="843076"/>
                  </a:moveTo>
                  <a:lnTo>
                    <a:pt x="345681" y="837463"/>
                  </a:lnTo>
                  <a:lnTo>
                    <a:pt x="311480" y="838085"/>
                  </a:lnTo>
                  <a:lnTo>
                    <a:pt x="284137" y="841209"/>
                  </a:lnTo>
                  <a:lnTo>
                    <a:pt x="272961" y="843076"/>
                  </a:lnTo>
                  <a:lnTo>
                    <a:pt x="282752" y="821410"/>
                  </a:lnTo>
                  <a:lnTo>
                    <a:pt x="300621" y="774776"/>
                  </a:lnTo>
                  <a:lnTo>
                    <a:pt x="309321" y="730770"/>
                  </a:lnTo>
                  <a:lnTo>
                    <a:pt x="291592" y="716965"/>
                  </a:lnTo>
                  <a:lnTo>
                    <a:pt x="260400" y="742365"/>
                  </a:lnTo>
                  <a:lnTo>
                    <a:pt x="239483" y="784974"/>
                  </a:lnTo>
                  <a:lnTo>
                    <a:pt x="227723" y="825004"/>
                  </a:lnTo>
                  <a:lnTo>
                    <a:pt x="224053" y="842746"/>
                  </a:lnTo>
                  <a:lnTo>
                    <a:pt x="215823" y="827671"/>
                  </a:lnTo>
                  <a:lnTo>
                    <a:pt x="194970" y="796823"/>
                  </a:lnTo>
                  <a:lnTo>
                    <a:pt x="167195" y="771715"/>
                  </a:lnTo>
                  <a:lnTo>
                    <a:pt x="138201" y="773861"/>
                  </a:lnTo>
                  <a:lnTo>
                    <a:pt x="129273" y="797547"/>
                  </a:lnTo>
                  <a:lnTo>
                    <a:pt x="145643" y="819785"/>
                  </a:lnTo>
                  <a:lnTo>
                    <a:pt x="168935" y="836282"/>
                  </a:lnTo>
                  <a:lnTo>
                    <a:pt x="180784" y="842746"/>
                  </a:lnTo>
                  <a:lnTo>
                    <a:pt x="163017" y="846721"/>
                  </a:lnTo>
                  <a:lnTo>
                    <a:pt x="126263" y="857338"/>
                  </a:lnTo>
                  <a:lnTo>
                    <a:pt x="95300" y="872642"/>
                  </a:lnTo>
                  <a:lnTo>
                    <a:pt x="94932" y="890663"/>
                  </a:lnTo>
                  <a:lnTo>
                    <a:pt x="123190" y="900912"/>
                  </a:lnTo>
                  <a:lnTo>
                    <a:pt x="155498" y="899769"/>
                  </a:lnTo>
                  <a:lnTo>
                    <a:pt x="182067" y="894080"/>
                  </a:lnTo>
                  <a:lnTo>
                    <a:pt x="193103" y="890663"/>
                  </a:lnTo>
                  <a:lnTo>
                    <a:pt x="191363" y="904367"/>
                  </a:lnTo>
                  <a:lnTo>
                    <a:pt x="188480" y="935913"/>
                  </a:lnTo>
                  <a:lnTo>
                    <a:pt x="187909" y="970965"/>
                  </a:lnTo>
                  <a:lnTo>
                    <a:pt x="193103" y="995146"/>
                  </a:lnTo>
                  <a:lnTo>
                    <a:pt x="203073" y="989596"/>
                  </a:lnTo>
                  <a:lnTo>
                    <a:pt x="213029" y="959205"/>
                  </a:lnTo>
                  <a:lnTo>
                    <a:pt x="220662" y="925334"/>
                  </a:lnTo>
                  <a:lnTo>
                    <a:pt x="223710" y="909294"/>
                  </a:lnTo>
                  <a:lnTo>
                    <a:pt x="235445" y="928497"/>
                  </a:lnTo>
                  <a:lnTo>
                    <a:pt x="262648" y="967816"/>
                  </a:lnTo>
                  <a:lnTo>
                    <a:pt x="293344" y="999845"/>
                  </a:lnTo>
                  <a:lnTo>
                    <a:pt x="315556" y="997140"/>
                  </a:lnTo>
                  <a:lnTo>
                    <a:pt x="313956" y="963409"/>
                  </a:lnTo>
                  <a:lnTo>
                    <a:pt x="292265" y="927138"/>
                  </a:lnTo>
                  <a:lnTo>
                    <a:pt x="267081" y="898169"/>
                  </a:lnTo>
                  <a:lnTo>
                    <a:pt x="254990" y="886333"/>
                  </a:lnTo>
                  <a:lnTo>
                    <a:pt x="279273" y="881443"/>
                  </a:lnTo>
                  <a:lnTo>
                    <a:pt x="329946" y="869696"/>
                  </a:lnTo>
                  <a:lnTo>
                    <a:pt x="373761" y="855446"/>
                  </a:lnTo>
                  <a:lnTo>
                    <a:pt x="377444" y="843076"/>
                  </a:lnTo>
                  <a:close/>
                </a:path>
                <a:path w="1988184" h="1727200">
                  <a:moveTo>
                    <a:pt x="1455293" y="112585"/>
                  </a:moveTo>
                  <a:lnTo>
                    <a:pt x="1450733" y="92900"/>
                  </a:lnTo>
                  <a:lnTo>
                    <a:pt x="1434642" y="83769"/>
                  </a:lnTo>
                  <a:lnTo>
                    <a:pt x="1416354" y="86791"/>
                  </a:lnTo>
                  <a:lnTo>
                    <a:pt x="1405216" y="103644"/>
                  </a:lnTo>
                  <a:lnTo>
                    <a:pt x="1409788" y="123329"/>
                  </a:lnTo>
                  <a:lnTo>
                    <a:pt x="1425930" y="132511"/>
                  </a:lnTo>
                  <a:lnTo>
                    <a:pt x="1444218" y="129489"/>
                  </a:lnTo>
                  <a:lnTo>
                    <a:pt x="1455293" y="112585"/>
                  </a:lnTo>
                  <a:close/>
                </a:path>
                <a:path w="1988184" h="1727200">
                  <a:moveTo>
                    <a:pt x="1523466" y="494017"/>
                  </a:moveTo>
                  <a:lnTo>
                    <a:pt x="1506931" y="479463"/>
                  </a:lnTo>
                  <a:lnTo>
                    <a:pt x="1494231" y="469176"/>
                  </a:lnTo>
                  <a:lnTo>
                    <a:pt x="1486077" y="463080"/>
                  </a:lnTo>
                  <a:lnTo>
                    <a:pt x="1484731" y="462153"/>
                  </a:lnTo>
                  <a:lnTo>
                    <a:pt x="1483207" y="460400"/>
                  </a:lnTo>
                  <a:lnTo>
                    <a:pt x="1435722" y="444792"/>
                  </a:lnTo>
                  <a:lnTo>
                    <a:pt x="1382483" y="425335"/>
                  </a:lnTo>
                  <a:lnTo>
                    <a:pt x="1326845" y="403733"/>
                  </a:lnTo>
                  <a:lnTo>
                    <a:pt x="1272108" y="381660"/>
                  </a:lnTo>
                  <a:lnTo>
                    <a:pt x="1221638" y="360819"/>
                  </a:lnTo>
                  <a:lnTo>
                    <a:pt x="1146784" y="329628"/>
                  </a:lnTo>
                  <a:lnTo>
                    <a:pt x="1032789" y="296291"/>
                  </a:lnTo>
                  <a:lnTo>
                    <a:pt x="839736" y="246646"/>
                  </a:lnTo>
                  <a:lnTo>
                    <a:pt x="657783" y="201549"/>
                  </a:lnTo>
                  <a:lnTo>
                    <a:pt x="577100" y="181889"/>
                  </a:lnTo>
                  <a:lnTo>
                    <a:pt x="577253" y="182270"/>
                  </a:lnTo>
                  <a:lnTo>
                    <a:pt x="577100" y="182219"/>
                  </a:lnTo>
                  <a:lnTo>
                    <a:pt x="387769" y="1122921"/>
                  </a:lnTo>
                  <a:lnTo>
                    <a:pt x="356882" y="1102220"/>
                  </a:lnTo>
                  <a:lnTo>
                    <a:pt x="278498" y="1068108"/>
                  </a:lnTo>
                  <a:lnTo>
                    <a:pt x="173964" y="1062558"/>
                  </a:lnTo>
                  <a:lnTo>
                    <a:pt x="64655" y="1127582"/>
                  </a:lnTo>
                  <a:lnTo>
                    <a:pt x="34734" y="1166495"/>
                  </a:lnTo>
                  <a:lnTo>
                    <a:pt x="14325" y="1206461"/>
                  </a:lnTo>
                  <a:lnTo>
                    <a:pt x="2921" y="1246670"/>
                  </a:lnTo>
                  <a:lnTo>
                    <a:pt x="0" y="1286294"/>
                  </a:lnTo>
                  <a:lnTo>
                    <a:pt x="5041" y="1324495"/>
                  </a:lnTo>
                  <a:lnTo>
                    <a:pt x="36944" y="1393393"/>
                  </a:lnTo>
                  <a:lnTo>
                    <a:pt x="62763" y="1422438"/>
                  </a:lnTo>
                  <a:lnTo>
                    <a:pt x="94462" y="1446771"/>
                  </a:lnTo>
                  <a:lnTo>
                    <a:pt x="131533" y="1465580"/>
                  </a:lnTo>
                  <a:lnTo>
                    <a:pt x="173469" y="1478026"/>
                  </a:lnTo>
                  <a:lnTo>
                    <a:pt x="219722" y="1483309"/>
                  </a:lnTo>
                  <a:lnTo>
                    <a:pt x="341172" y="1461096"/>
                  </a:lnTo>
                  <a:lnTo>
                    <a:pt x="420204" y="1406728"/>
                  </a:lnTo>
                  <a:lnTo>
                    <a:pt x="463054" y="1351305"/>
                  </a:lnTo>
                  <a:lnTo>
                    <a:pt x="475945" y="1325905"/>
                  </a:lnTo>
                  <a:lnTo>
                    <a:pt x="653973" y="413816"/>
                  </a:lnTo>
                  <a:lnTo>
                    <a:pt x="656170" y="415391"/>
                  </a:lnTo>
                  <a:lnTo>
                    <a:pt x="662330" y="420141"/>
                  </a:lnTo>
                  <a:lnTo>
                    <a:pt x="671804" y="428142"/>
                  </a:lnTo>
                  <a:lnTo>
                    <a:pt x="683374" y="438950"/>
                  </a:lnTo>
                  <a:lnTo>
                    <a:pt x="683590" y="439445"/>
                  </a:lnTo>
                  <a:lnTo>
                    <a:pt x="747687" y="451434"/>
                  </a:lnTo>
                  <a:lnTo>
                    <a:pt x="894384" y="479501"/>
                  </a:lnTo>
                  <a:lnTo>
                    <a:pt x="1055319" y="511733"/>
                  </a:lnTo>
                  <a:lnTo>
                    <a:pt x="1162100" y="536270"/>
                  </a:lnTo>
                  <a:lnTo>
                    <a:pt x="1240713" y="565556"/>
                  </a:lnTo>
                  <a:lnTo>
                    <a:pt x="1339037" y="607606"/>
                  </a:lnTo>
                  <a:lnTo>
                    <a:pt x="1345539" y="610539"/>
                  </a:lnTo>
                  <a:lnTo>
                    <a:pt x="1192707" y="1371168"/>
                  </a:lnTo>
                  <a:lnTo>
                    <a:pt x="1161834" y="1350467"/>
                  </a:lnTo>
                  <a:lnTo>
                    <a:pt x="1083437" y="1316342"/>
                  </a:lnTo>
                  <a:lnTo>
                    <a:pt x="978903" y="1310805"/>
                  </a:lnTo>
                  <a:lnTo>
                    <a:pt x="869594" y="1375829"/>
                  </a:lnTo>
                  <a:lnTo>
                    <a:pt x="839673" y="1414741"/>
                  </a:lnTo>
                  <a:lnTo>
                    <a:pt x="819251" y="1454721"/>
                  </a:lnTo>
                  <a:lnTo>
                    <a:pt x="807821" y="1494967"/>
                  </a:lnTo>
                  <a:lnTo>
                    <a:pt x="804875" y="1534629"/>
                  </a:lnTo>
                  <a:lnTo>
                    <a:pt x="809891" y="1572882"/>
                  </a:lnTo>
                  <a:lnTo>
                    <a:pt x="822350" y="1608924"/>
                  </a:lnTo>
                  <a:lnTo>
                    <a:pt x="841743" y="1641906"/>
                  </a:lnTo>
                  <a:lnTo>
                    <a:pt x="867549" y="1671015"/>
                  </a:lnTo>
                  <a:lnTo>
                    <a:pt x="899274" y="1695424"/>
                  </a:lnTo>
                  <a:lnTo>
                    <a:pt x="936371" y="1714309"/>
                  </a:lnTo>
                  <a:lnTo>
                    <a:pt x="978344" y="1726844"/>
                  </a:lnTo>
                  <a:lnTo>
                    <a:pt x="979665" y="1727009"/>
                  </a:lnTo>
                  <a:lnTo>
                    <a:pt x="1053604" y="1727009"/>
                  </a:lnTo>
                  <a:lnTo>
                    <a:pt x="1146225" y="1710334"/>
                  </a:lnTo>
                  <a:lnTo>
                    <a:pt x="1225486" y="1656054"/>
                  </a:lnTo>
                  <a:lnTo>
                    <a:pt x="1268552" y="1600581"/>
                  </a:lnTo>
                  <a:lnTo>
                    <a:pt x="1321104" y="1371168"/>
                  </a:lnTo>
                  <a:lnTo>
                    <a:pt x="1458582" y="662051"/>
                  </a:lnTo>
                  <a:lnTo>
                    <a:pt x="1460779" y="663625"/>
                  </a:lnTo>
                  <a:lnTo>
                    <a:pt x="1466938" y="668375"/>
                  </a:lnTo>
                  <a:lnTo>
                    <a:pt x="1476413" y="676376"/>
                  </a:lnTo>
                  <a:lnTo>
                    <a:pt x="1488528" y="687679"/>
                  </a:lnTo>
                  <a:lnTo>
                    <a:pt x="1492351" y="662051"/>
                  </a:lnTo>
                  <a:lnTo>
                    <a:pt x="1495767" y="639076"/>
                  </a:lnTo>
                  <a:lnTo>
                    <a:pt x="1504010" y="590600"/>
                  </a:lnTo>
                  <a:lnTo>
                    <a:pt x="1506588" y="577088"/>
                  </a:lnTo>
                  <a:lnTo>
                    <a:pt x="1508950" y="572541"/>
                  </a:lnTo>
                  <a:lnTo>
                    <a:pt x="1522183" y="504774"/>
                  </a:lnTo>
                  <a:lnTo>
                    <a:pt x="1521371" y="503859"/>
                  </a:lnTo>
                  <a:lnTo>
                    <a:pt x="1523466" y="494017"/>
                  </a:lnTo>
                  <a:close/>
                </a:path>
                <a:path w="1988184" h="1727200">
                  <a:moveTo>
                    <a:pt x="1748294" y="228371"/>
                  </a:moveTo>
                  <a:lnTo>
                    <a:pt x="1736521" y="212521"/>
                  </a:lnTo>
                  <a:lnTo>
                    <a:pt x="1715135" y="210159"/>
                  </a:lnTo>
                  <a:lnTo>
                    <a:pt x="1698701" y="224091"/>
                  </a:lnTo>
                  <a:lnTo>
                    <a:pt x="1697863" y="243840"/>
                  </a:lnTo>
                  <a:lnTo>
                    <a:pt x="1709635" y="259702"/>
                  </a:lnTo>
                  <a:lnTo>
                    <a:pt x="1731035" y="261962"/>
                  </a:lnTo>
                  <a:lnTo>
                    <a:pt x="1747469" y="248069"/>
                  </a:lnTo>
                  <a:lnTo>
                    <a:pt x="1748294" y="228371"/>
                  </a:lnTo>
                  <a:close/>
                </a:path>
                <a:path w="1988184" h="1727200">
                  <a:moveTo>
                    <a:pt x="1783829" y="28816"/>
                  </a:moveTo>
                  <a:lnTo>
                    <a:pt x="1779270" y="9144"/>
                  </a:lnTo>
                  <a:lnTo>
                    <a:pt x="1763179" y="0"/>
                  </a:lnTo>
                  <a:lnTo>
                    <a:pt x="1744891" y="3035"/>
                  </a:lnTo>
                  <a:lnTo>
                    <a:pt x="1733753" y="19875"/>
                  </a:lnTo>
                  <a:lnTo>
                    <a:pt x="1738642" y="38163"/>
                  </a:lnTo>
                  <a:lnTo>
                    <a:pt x="1754847" y="46888"/>
                  </a:lnTo>
                  <a:lnTo>
                    <a:pt x="1773034" y="44348"/>
                  </a:lnTo>
                  <a:lnTo>
                    <a:pt x="1783829" y="28816"/>
                  </a:lnTo>
                  <a:close/>
                </a:path>
                <a:path w="1988184" h="1727200">
                  <a:moveTo>
                    <a:pt x="1987588" y="498919"/>
                  </a:moveTo>
                  <a:lnTo>
                    <a:pt x="1975815" y="483069"/>
                  </a:lnTo>
                  <a:lnTo>
                    <a:pt x="1954428" y="480707"/>
                  </a:lnTo>
                  <a:lnTo>
                    <a:pt x="1939493" y="494233"/>
                  </a:lnTo>
                  <a:lnTo>
                    <a:pt x="1939099" y="513842"/>
                  </a:lnTo>
                  <a:lnTo>
                    <a:pt x="1950364" y="529831"/>
                  </a:lnTo>
                  <a:lnTo>
                    <a:pt x="1970328" y="532511"/>
                  </a:lnTo>
                  <a:lnTo>
                    <a:pt x="1986762" y="518617"/>
                  </a:lnTo>
                  <a:lnTo>
                    <a:pt x="1987588" y="498919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2515" y="2296293"/>
              <a:ext cx="14773274" cy="5648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7391" y="0"/>
              <a:ext cx="5140608" cy="29726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1380000">
            <a:off x="13369491" y="1105332"/>
            <a:ext cx="494123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80"/>
              </a:lnSpc>
            </a:pPr>
            <a:r>
              <a:rPr sz="6525" spc="427" baseline="3831" dirty="0">
                <a:solidFill>
                  <a:srgbClr val="231F20"/>
                </a:solidFill>
                <a:latin typeface="Trebuchet MS"/>
                <a:cs typeface="Trebuchet MS"/>
              </a:rPr>
              <a:t>Ch</a:t>
            </a:r>
            <a:r>
              <a:rPr sz="6525" spc="427" baseline="3192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6525" spc="427" baseline="2554" dirty="0">
                <a:solidFill>
                  <a:srgbClr val="231F20"/>
                </a:solidFill>
                <a:latin typeface="Trebuchet MS"/>
                <a:cs typeface="Trebuchet MS"/>
              </a:rPr>
              <a:t>om</a:t>
            </a:r>
            <a:r>
              <a:rPr sz="6525" spc="427" baseline="191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6525" spc="-120" baseline="19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6525" spc="569" baseline="1277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4350" spc="380" dirty="0">
                <a:solidFill>
                  <a:srgbClr val="231F20"/>
                </a:solidFill>
                <a:latin typeface="Trebuchet MS"/>
                <a:cs typeface="Trebuchet MS"/>
              </a:rPr>
              <a:t>eatur</a:t>
            </a:r>
            <a:r>
              <a:rPr sz="6525" spc="569" baseline="-1277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6525" spc="569" baseline="-191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endParaRPr sz="6525" baseline="-1915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4829" y="153052"/>
            <a:ext cx="85207" cy="910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7537" y="451821"/>
            <a:ext cx="17740630" cy="9626600"/>
            <a:chOff x="547537" y="451821"/>
            <a:chExt cx="17740630" cy="9626600"/>
          </a:xfrm>
        </p:grpSpPr>
        <p:sp>
          <p:nvSpPr>
            <p:cNvPr id="8" name="object 8"/>
            <p:cNvSpPr/>
            <p:nvPr/>
          </p:nvSpPr>
          <p:spPr>
            <a:xfrm>
              <a:off x="16332936" y="7496619"/>
              <a:ext cx="1132205" cy="2581910"/>
            </a:xfrm>
            <a:custGeom>
              <a:avLst/>
              <a:gdLst/>
              <a:ahLst/>
              <a:cxnLst/>
              <a:rect l="l" t="t" r="r" b="b"/>
              <a:pathLst>
                <a:path w="1132205" h="2581909">
                  <a:moveTo>
                    <a:pt x="1132039" y="2332583"/>
                  </a:moveTo>
                  <a:lnTo>
                    <a:pt x="1103274" y="2245169"/>
                  </a:lnTo>
                  <a:lnTo>
                    <a:pt x="1049870" y="2130945"/>
                  </a:lnTo>
                  <a:lnTo>
                    <a:pt x="998359" y="2031746"/>
                  </a:lnTo>
                  <a:lnTo>
                    <a:pt x="975283" y="1989378"/>
                  </a:lnTo>
                  <a:lnTo>
                    <a:pt x="972502" y="1984883"/>
                  </a:lnTo>
                  <a:lnTo>
                    <a:pt x="988847" y="1975294"/>
                  </a:lnTo>
                  <a:lnTo>
                    <a:pt x="1023162" y="1952167"/>
                  </a:lnTo>
                  <a:lnTo>
                    <a:pt x="1065479" y="1912747"/>
                  </a:lnTo>
                  <a:lnTo>
                    <a:pt x="1091920" y="1851088"/>
                  </a:lnTo>
                  <a:lnTo>
                    <a:pt x="1103884" y="1806981"/>
                  </a:lnTo>
                  <a:lnTo>
                    <a:pt x="1114044" y="1756854"/>
                  </a:lnTo>
                  <a:lnTo>
                    <a:pt x="1121702" y="1702816"/>
                  </a:lnTo>
                  <a:lnTo>
                    <a:pt x="1126147" y="1646986"/>
                  </a:lnTo>
                  <a:lnTo>
                    <a:pt x="1126667" y="1591475"/>
                  </a:lnTo>
                  <a:lnTo>
                    <a:pt x="1122540" y="1538401"/>
                  </a:lnTo>
                  <a:lnTo>
                    <a:pt x="1113066" y="1489875"/>
                  </a:lnTo>
                  <a:lnTo>
                    <a:pt x="1097534" y="1448028"/>
                  </a:lnTo>
                  <a:lnTo>
                    <a:pt x="1065517" y="1390992"/>
                  </a:lnTo>
                  <a:lnTo>
                    <a:pt x="1032535" y="1345018"/>
                  </a:lnTo>
                  <a:lnTo>
                    <a:pt x="999236" y="1308696"/>
                  </a:lnTo>
                  <a:lnTo>
                    <a:pt x="979614" y="1292021"/>
                  </a:lnTo>
                  <a:lnTo>
                    <a:pt x="979614" y="1702346"/>
                  </a:lnTo>
                  <a:lnTo>
                    <a:pt x="972197" y="1739188"/>
                  </a:lnTo>
                  <a:lnTo>
                    <a:pt x="952842" y="1773961"/>
                  </a:lnTo>
                  <a:lnTo>
                    <a:pt x="924585" y="1811426"/>
                  </a:lnTo>
                  <a:lnTo>
                    <a:pt x="888923" y="1849247"/>
                  </a:lnTo>
                  <a:lnTo>
                    <a:pt x="783539" y="1678216"/>
                  </a:lnTo>
                  <a:lnTo>
                    <a:pt x="783539" y="1927694"/>
                  </a:lnTo>
                  <a:lnTo>
                    <a:pt x="746264" y="1947760"/>
                  </a:lnTo>
                  <a:lnTo>
                    <a:pt x="708583" y="1959952"/>
                  </a:lnTo>
                  <a:lnTo>
                    <a:pt x="661885" y="1967103"/>
                  </a:lnTo>
                  <a:lnTo>
                    <a:pt x="608990" y="1969389"/>
                  </a:lnTo>
                  <a:lnTo>
                    <a:pt x="552716" y="1967026"/>
                  </a:lnTo>
                  <a:lnTo>
                    <a:pt x="495884" y="1960181"/>
                  </a:lnTo>
                  <a:lnTo>
                    <a:pt x="441299" y="1949056"/>
                  </a:lnTo>
                  <a:lnTo>
                    <a:pt x="391795" y="1933829"/>
                  </a:lnTo>
                  <a:lnTo>
                    <a:pt x="350189" y="1914690"/>
                  </a:lnTo>
                  <a:lnTo>
                    <a:pt x="319290" y="1891817"/>
                  </a:lnTo>
                  <a:lnTo>
                    <a:pt x="288747" y="1832851"/>
                  </a:lnTo>
                  <a:lnTo>
                    <a:pt x="271932" y="1797570"/>
                  </a:lnTo>
                  <a:lnTo>
                    <a:pt x="253504" y="1759635"/>
                  </a:lnTo>
                  <a:lnTo>
                    <a:pt x="235419" y="1719072"/>
                  </a:lnTo>
                  <a:lnTo>
                    <a:pt x="219684" y="1675892"/>
                  </a:lnTo>
                  <a:lnTo>
                    <a:pt x="208280" y="1630159"/>
                  </a:lnTo>
                  <a:lnTo>
                    <a:pt x="203174" y="1581873"/>
                  </a:lnTo>
                  <a:lnTo>
                    <a:pt x="206362" y="1531086"/>
                  </a:lnTo>
                  <a:lnTo>
                    <a:pt x="219837" y="1477810"/>
                  </a:lnTo>
                  <a:lnTo>
                    <a:pt x="236499" y="1431226"/>
                  </a:lnTo>
                  <a:lnTo>
                    <a:pt x="254800" y="1381061"/>
                  </a:lnTo>
                  <a:lnTo>
                    <a:pt x="274256" y="1328496"/>
                  </a:lnTo>
                  <a:lnTo>
                    <a:pt x="294386" y="1274673"/>
                  </a:lnTo>
                  <a:lnTo>
                    <a:pt x="332740" y="1173149"/>
                  </a:lnTo>
                  <a:lnTo>
                    <a:pt x="405485" y="1298244"/>
                  </a:lnTo>
                  <a:lnTo>
                    <a:pt x="390956" y="1311211"/>
                  </a:lnTo>
                  <a:lnTo>
                    <a:pt x="357949" y="1364818"/>
                  </a:lnTo>
                  <a:lnTo>
                    <a:pt x="342696" y="1415288"/>
                  </a:lnTo>
                  <a:lnTo>
                    <a:pt x="327812" y="1472107"/>
                  </a:lnTo>
                  <a:lnTo>
                    <a:pt x="316674" y="1528749"/>
                  </a:lnTo>
                  <a:lnTo>
                    <a:pt x="312648" y="1578660"/>
                  </a:lnTo>
                  <a:lnTo>
                    <a:pt x="319062" y="1615313"/>
                  </a:lnTo>
                  <a:lnTo>
                    <a:pt x="364197" y="1678597"/>
                  </a:lnTo>
                  <a:lnTo>
                    <a:pt x="400824" y="1718830"/>
                  </a:lnTo>
                  <a:lnTo>
                    <a:pt x="440994" y="1756537"/>
                  </a:lnTo>
                  <a:lnTo>
                    <a:pt x="480339" y="1785569"/>
                  </a:lnTo>
                  <a:lnTo>
                    <a:pt x="514515" y="1799704"/>
                  </a:lnTo>
                  <a:lnTo>
                    <a:pt x="539140" y="1792782"/>
                  </a:lnTo>
                  <a:lnTo>
                    <a:pt x="546735" y="1777784"/>
                  </a:lnTo>
                  <a:lnTo>
                    <a:pt x="540791" y="1765325"/>
                  </a:lnTo>
                  <a:lnTo>
                    <a:pt x="526415" y="1752968"/>
                  </a:lnTo>
                  <a:lnTo>
                    <a:pt x="508762" y="1738325"/>
                  </a:lnTo>
                  <a:lnTo>
                    <a:pt x="492975" y="1718945"/>
                  </a:lnTo>
                  <a:lnTo>
                    <a:pt x="484187" y="1692427"/>
                  </a:lnTo>
                  <a:lnTo>
                    <a:pt x="487553" y="1656346"/>
                  </a:lnTo>
                  <a:lnTo>
                    <a:pt x="508190" y="1608289"/>
                  </a:lnTo>
                  <a:lnTo>
                    <a:pt x="553567" y="1546910"/>
                  </a:lnTo>
                  <a:lnTo>
                    <a:pt x="689610" y="1773453"/>
                  </a:lnTo>
                  <a:lnTo>
                    <a:pt x="783539" y="1927694"/>
                  </a:lnTo>
                  <a:lnTo>
                    <a:pt x="783539" y="1678216"/>
                  </a:lnTo>
                  <a:lnTo>
                    <a:pt x="646607" y="1455978"/>
                  </a:lnTo>
                  <a:lnTo>
                    <a:pt x="647636" y="1455089"/>
                  </a:lnTo>
                  <a:lnTo>
                    <a:pt x="703402" y="1421841"/>
                  </a:lnTo>
                  <a:lnTo>
                    <a:pt x="725982" y="1411732"/>
                  </a:lnTo>
                  <a:lnTo>
                    <a:pt x="749376" y="1411719"/>
                  </a:lnTo>
                  <a:lnTo>
                    <a:pt x="803465" y="1417370"/>
                  </a:lnTo>
                  <a:lnTo>
                    <a:pt x="864019" y="1437182"/>
                  </a:lnTo>
                  <a:lnTo>
                    <a:pt x="906856" y="1479664"/>
                  </a:lnTo>
                  <a:lnTo>
                    <a:pt x="925664" y="1520545"/>
                  </a:lnTo>
                  <a:lnTo>
                    <a:pt x="945464" y="1565884"/>
                  </a:lnTo>
                  <a:lnTo>
                    <a:pt x="963129" y="1613052"/>
                  </a:lnTo>
                  <a:lnTo>
                    <a:pt x="975550" y="1659420"/>
                  </a:lnTo>
                  <a:lnTo>
                    <a:pt x="979614" y="1702346"/>
                  </a:lnTo>
                  <a:lnTo>
                    <a:pt x="979614" y="1292021"/>
                  </a:lnTo>
                  <a:lnTo>
                    <a:pt x="934110" y="1259382"/>
                  </a:lnTo>
                  <a:lnTo>
                    <a:pt x="862444" y="1226299"/>
                  </a:lnTo>
                  <a:lnTo>
                    <a:pt x="813435" y="1207579"/>
                  </a:lnTo>
                  <a:lnTo>
                    <a:pt x="760971" y="1190459"/>
                  </a:lnTo>
                  <a:lnTo>
                    <a:pt x="709536" y="1177988"/>
                  </a:lnTo>
                  <a:lnTo>
                    <a:pt x="663600" y="1173226"/>
                  </a:lnTo>
                  <a:lnTo>
                    <a:pt x="609612" y="1181049"/>
                  </a:lnTo>
                  <a:lnTo>
                    <a:pt x="558380" y="1199261"/>
                  </a:lnTo>
                  <a:lnTo>
                    <a:pt x="520141" y="1217663"/>
                  </a:lnTo>
                  <a:lnTo>
                    <a:pt x="506361" y="1225384"/>
                  </a:lnTo>
                  <a:lnTo>
                    <a:pt x="387299" y="1029550"/>
                  </a:lnTo>
                  <a:lnTo>
                    <a:pt x="402056" y="990536"/>
                  </a:lnTo>
                  <a:lnTo>
                    <a:pt x="422173" y="936675"/>
                  </a:lnTo>
                  <a:lnTo>
                    <a:pt x="445566" y="871664"/>
                  </a:lnTo>
                  <a:lnTo>
                    <a:pt x="458635" y="831773"/>
                  </a:lnTo>
                  <a:lnTo>
                    <a:pt x="471652" y="787819"/>
                  </a:lnTo>
                  <a:lnTo>
                    <a:pt x="483933" y="740460"/>
                  </a:lnTo>
                  <a:lnTo>
                    <a:pt x="494741" y="690346"/>
                  </a:lnTo>
                  <a:lnTo>
                    <a:pt x="503377" y="638136"/>
                  </a:lnTo>
                  <a:lnTo>
                    <a:pt x="509117" y="584466"/>
                  </a:lnTo>
                  <a:lnTo>
                    <a:pt x="511238" y="529996"/>
                  </a:lnTo>
                  <a:lnTo>
                    <a:pt x="509054" y="475386"/>
                  </a:lnTo>
                  <a:lnTo>
                    <a:pt x="501827" y="421271"/>
                  </a:lnTo>
                  <a:lnTo>
                    <a:pt x="488861" y="368312"/>
                  </a:lnTo>
                  <a:lnTo>
                    <a:pt x="469430" y="317144"/>
                  </a:lnTo>
                  <a:lnTo>
                    <a:pt x="435584" y="250532"/>
                  </a:lnTo>
                  <a:lnTo>
                    <a:pt x="399008" y="190995"/>
                  </a:lnTo>
                  <a:lnTo>
                    <a:pt x="360946" y="138874"/>
                  </a:lnTo>
                  <a:lnTo>
                    <a:pt x="339826" y="114414"/>
                  </a:lnTo>
                  <a:lnTo>
                    <a:pt x="339826" y="452132"/>
                  </a:lnTo>
                  <a:lnTo>
                    <a:pt x="335915" y="511149"/>
                  </a:lnTo>
                  <a:lnTo>
                    <a:pt x="328498" y="574725"/>
                  </a:lnTo>
                  <a:lnTo>
                    <a:pt x="318249" y="636816"/>
                  </a:lnTo>
                  <a:lnTo>
                    <a:pt x="305790" y="691426"/>
                  </a:lnTo>
                  <a:lnTo>
                    <a:pt x="291807" y="732510"/>
                  </a:lnTo>
                  <a:lnTo>
                    <a:pt x="260667" y="804265"/>
                  </a:lnTo>
                  <a:lnTo>
                    <a:pt x="259676" y="806589"/>
                  </a:lnTo>
                  <a:lnTo>
                    <a:pt x="182473" y="668083"/>
                  </a:lnTo>
                  <a:lnTo>
                    <a:pt x="137312" y="579081"/>
                  </a:lnTo>
                  <a:lnTo>
                    <a:pt x="134302" y="548855"/>
                  </a:lnTo>
                  <a:lnTo>
                    <a:pt x="137566" y="500545"/>
                  </a:lnTo>
                  <a:lnTo>
                    <a:pt x="145237" y="441439"/>
                  </a:lnTo>
                  <a:lnTo>
                    <a:pt x="155460" y="378853"/>
                  </a:lnTo>
                  <a:lnTo>
                    <a:pt x="166370" y="320078"/>
                  </a:lnTo>
                  <a:lnTo>
                    <a:pt x="176098" y="272440"/>
                  </a:lnTo>
                  <a:lnTo>
                    <a:pt x="184010" y="239153"/>
                  </a:lnTo>
                  <a:lnTo>
                    <a:pt x="183845" y="238836"/>
                  </a:lnTo>
                  <a:lnTo>
                    <a:pt x="245694" y="255968"/>
                  </a:lnTo>
                  <a:lnTo>
                    <a:pt x="280289" y="290880"/>
                  </a:lnTo>
                  <a:lnTo>
                    <a:pt x="312788" y="331711"/>
                  </a:lnTo>
                  <a:lnTo>
                    <a:pt x="334505" y="371868"/>
                  </a:lnTo>
                  <a:lnTo>
                    <a:pt x="339826" y="452132"/>
                  </a:lnTo>
                  <a:lnTo>
                    <a:pt x="339826" y="114414"/>
                  </a:lnTo>
                  <a:lnTo>
                    <a:pt x="285356" y="58178"/>
                  </a:lnTo>
                  <a:lnTo>
                    <a:pt x="250317" y="30238"/>
                  </a:lnTo>
                  <a:lnTo>
                    <a:pt x="192036" y="825"/>
                  </a:lnTo>
                  <a:lnTo>
                    <a:pt x="171272" y="0"/>
                  </a:lnTo>
                  <a:lnTo>
                    <a:pt x="157759" y="8864"/>
                  </a:lnTo>
                  <a:lnTo>
                    <a:pt x="129832" y="53619"/>
                  </a:lnTo>
                  <a:lnTo>
                    <a:pt x="98844" y="106197"/>
                  </a:lnTo>
                  <a:lnTo>
                    <a:pt x="79806" y="139331"/>
                  </a:lnTo>
                  <a:lnTo>
                    <a:pt x="78473" y="138391"/>
                  </a:lnTo>
                  <a:lnTo>
                    <a:pt x="72250" y="152527"/>
                  </a:lnTo>
                  <a:lnTo>
                    <a:pt x="63360" y="168224"/>
                  </a:lnTo>
                  <a:lnTo>
                    <a:pt x="64160" y="170903"/>
                  </a:lnTo>
                  <a:lnTo>
                    <a:pt x="58826" y="183032"/>
                  </a:lnTo>
                  <a:lnTo>
                    <a:pt x="21742" y="297141"/>
                  </a:lnTo>
                  <a:lnTo>
                    <a:pt x="0" y="450964"/>
                  </a:lnTo>
                  <a:lnTo>
                    <a:pt x="26377" y="614781"/>
                  </a:lnTo>
                  <a:lnTo>
                    <a:pt x="181584" y="913206"/>
                  </a:lnTo>
                  <a:lnTo>
                    <a:pt x="200533" y="945819"/>
                  </a:lnTo>
                  <a:lnTo>
                    <a:pt x="181698" y="990422"/>
                  </a:lnTo>
                  <a:lnTo>
                    <a:pt x="146532" y="1071219"/>
                  </a:lnTo>
                  <a:lnTo>
                    <a:pt x="76771" y="1264627"/>
                  </a:lnTo>
                  <a:lnTo>
                    <a:pt x="25958" y="1497190"/>
                  </a:lnTo>
                  <a:lnTo>
                    <a:pt x="47663" y="1695450"/>
                  </a:lnTo>
                  <a:lnTo>
                    <a:pt x="70358" y="1740408"/>
                  </a:lnTo>
                  <a:lnTo>
                    <a:pt x="94792" y="1785289"/>
                  </a:lnTo>
                  <a:lnTo>
                    <a:pt x="120942" y="1829562"/>
                  </a:lnTo>
                  <a:lnTo>
                    <a:pt x="148767" y="1872742"/>
                  </a:lnTo>
                  <a:lnTo>
                    <a:pt x="178244" y="1914296"/>
                  </a:lnTo>
                  <a:lnTo>
                    <a:pt x="209321" y="1953729"/>
                  </a:lnTo>
                  <a:lnTo>
                    <a:pt x="241998" y="1990521"/>
                  </a:lnTo>
                  <a:lnTo>
                    <a:pt x="276212" y="2024164"/>
                  </a:lnTo>
                  <a:lnTo>
                    <a:pt x="311937" y="2054148"/>
                  </a:lnTo>
                  <a:lnTo>
                    <a:pt x="349161" y="2079955"/>
                  </a:lnTo>
                  <a:lnTo>
                    <a:pt x="387819" y="2101075"/>
                  </a:lnTo>
                  <a:lnTo>
                    <a:pt x="427901" y="2117013"/>
                  </a:lnTo>
                  <a:lnTo>
                    <a:pt x="469366" y="2127237"/>
                  </a:lnTo>
                  <a:lnTo>
                    <a:pt x="512191" y="2131250"/>
                  </a:lnTo>
                  <a:lnTo>
                    <a:pt x="564972" y="2128901"/>
                  </a:lnTo>
                  <a:lnTo>
                    <a:pt x="620725" y="2120798"/>
                  </a:lnTo>
                  <a:lnTo>
                    <a:pt x="678205" y="2107806"/>
                  </a:lnTo>
                  <a:lnTo>
                    <a:pt x="736168" y="2090775"/>
                  </a:lnTo>
                  <a:lnTo>
                    <a:pt x="793318" y="2070582"/>
                  </a:lnTo>
                  <a:lnTo>
                    <a:pt x="848423" y="2048065"/>
                  </a:lnTo>
                  <a:lnTo>
                    <a:pt x="862126" y="2041728"/>
                  </a:lnTo>
                  <a:lnTo>
                    <a:pt x="886726" y="2077186"/>
                  </a:lnTo>
                  <a:lnTo>
                    <a:pt x="950595" y="2182342"/>
                  </a:lnTo>
                  <a:lnTo>
                    <a:pt x="986815" y="2271306"/>
                  </a:lnTo>
                  <a:lnTo>
                    <a:pt x="991819" y="2331631"/>
                  </a:lnTo>
                  <a:lnTo>
                    <a:pt x="984567" y="2375217"/>
                  </a:lnTo>
                  <a:lnTo>
                    <a:pt x="968540" y="2406065"/>
                  </a:lnTo>
                  <a:lnTo>
                    <a:pt x="947191" y="2428202"/>
                  </a:lnTo>
                  <a:lnTo>
                    <a:pt x="924941" y="2439060"/>
                  </a:lnTo>
                  <a:lnTo>
                    <a:pt x="906183" y="2437968"/>
                  </a:lnTo>
                  <a:lnTo>
                    <a:pt x="893229" y="2432062"/>
                  </a:lnTo>
                  <a:lnTo>
                    <a:pt x="888403" y="2428506"/>
                  </a:lnTo>
                  <a:lnTo>
                    <a:pt x="897039" y="2408580"/>
                  </a:lnTo>
                  <a:lnTo>
                    <a:pt x="911834" y="2361615"/>
                  </a:lnTo>
                  <a:lnTo>
                    <a:pt x="916076" y="2306866"/>
                  </a:lnTo>
                  <a:lnTo>
                    <a:pt x="893089" y="2263610"/>
                  </a:lnTo>
                  <a:lnTo>
                    <a:pt x="834224" y="2230501"/>
                  </a:lnTo>
                  <a:lnTo>
                    <a:pt x="795832" y="2217102"/>
                  </a:lnTo>
                  <a:lnTo>
                    <a:pt x="754634" y="2209914"/>
                  </a:lnTo>
                  <a:lnTo>
                    <a:pt x="712978" y="2212060"/>
                  </a:lnTo>
                  <a:lnTo>
                    <a:pt x="673252" y="2226627"/>
                  </a:lnTo>
                  <a:lnTo>
                    <a:pt x="637806" y="2256726"/>
                  </a:lnTo>
                  <a:lnTo>
                    <a:pt x="609015" y="2305431"/>
                  </a:lnTo>
                  <a:lnTo>
                    <a:pt x="598576" y="2345017"/>
                  </a:lnTo>
                  <a:lnTo>
                    <a:pt x="599465" y="2384323"/>
                  </a:lnTo>
                  <a:lnTo>
                    <a:pt x="610311" y="2422461"/>
                  </a:lnTo>
                  <a:lnTo>
                    <a:pt x="629704" y="2458542"/>
                  </a:lnTo>
                  <a:lnTo>
                    <a:pt x="656259" y="2491663"/>
                  </a:lnTo>
                  <a:lnTo>
                    <a:pt x="688568" y="2520924"/>
                  </a:lnTo>
                  <a:lnTo>
                    <a:pt x="725233" y="2545423"/>
                  </a:lnTo>
                  <a:lnTo>
                    <a:pt x="764870" y="2564282"/>
                  </a:lnTo>
                  <a:lnTo>
                    <a:pt x="806069" y="2576576"/>
                  </a:lnTo>
                  <a:lnTo>
                    <a:pt x="847445" y="2581427"/>
                  </a:lnTo>
                  <a:lnTo>
                    <a:pt x="887590" y="2577935"/>
                  </a:lnTo>
                  <a:lnTo>
                    <a:pt x="925118" y="2565196"/>
                  </a:lnTo>
                  <a:lnTo>
                    <a:pt x="982154" y="2534259"/>
                  </a:lnTo>
                  <a:lnTo>
                    <a:pt x="1030465" y="2502192"/>
                  </a:lnTo>
                  <a:lnTo>
                    <a:pt x="1069797" y="2469197"/>
                  </a:lnTo>
                  <a:lnTo>
                    <a:pt x="1099883" y="2435517"/>
                  </a:lnTo>
                  <a:lnTo>
                    <a:pt x="1120470" y="2401366"/>
                  </a:lnTo>
                  <a:lnTo>
                    <a:pt x="1131277" y="2366975"/>
                  </a:lnTo>
                  <a:lnTo>
                    <a:pt x="1132039" y="2332583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90152" y="7472108"/>
              <a:ext cx="2154555" cy="2582545"/>
            </a:xfrm>
            <a:custGeom>
              <a:avLst/>
              <a:gdLst/>
              <a:ahLst/>
              <a:cxnLst/>
              <a:rect l="l" t="t" r="r" b="b"/>
              <a:pathLst>
                <a:path w="2154555" h="2582545">
                  <a:moveTo>
                    <a:pt x="210210" y="1894649"/>
                  </a:moveTo>
                  <a:lnTo>
                    <a:pt x="207733" y="1882978"/>
                  </a:lnTo>
                  <a:lnTo>
                    <a:pt x="200266" y="1872818"/>
                  </a:lnTo>
                  <a:lnTo>
                    <a:pt x="185521" y="1862416"/>
                  </a:lnTo>
                  <a:lnTo>
                    <a:pt x="156883" y="1840230"/>
                  </a:lnTo>
                  <a:lnTo>
                    <a:pt x="142151" y="1829816"/>
                  </a:lnTo>
                  <a:lnTo>
                    <a:pt x="153492" y="1813801"/>
                  </a:lnTo>
                  <a:lnTo>
                    <a:pt x="163880" y="1797507"/>
                  </a:lnTo>
                  <a:lnTo>
                    <a:pt x="173748" y="1781365"/>
                  </a:lnTo>
                  <a:lnTo>
                    <a:pt x="183502" y="1765833"/>
                  </a:lnTo>
                  <a:lnTo>
                    <a:pt x="187502" y="1755381"/>
                  </a:lnTo>
                  <a:lnTo>
                    <a:pt x="186296" y="1743760"/>
                  </a:lnTo>
                  <a:lnTo>
                    <a:pt x="180555" y="1732965"/>
                  </a:lnTo>
                  <a:lnTo>
                    <a:pt x="170916" y="1724926"/>
                  </a:lnTo>
                  <a:lnTo>
                    <a:pt x="159258" y="1721358"/>
                  </a:lnTo>
                  <a:lnTo>
                    <a:pt x="147802" y="1722450"/>
                  </a:lnTo>
                  <a:lnTo>
                    <a:pt x="137668" y="1727936"/>
                  </a:lnTo>
                  <a:lnTo>
                    <a:pt x="130022" y="1737525"/>
                  </a:lnTo>
                  <a:lnTo>
                    <a:pt x="123367" y="1747215"/>
                  </a:lnTo>
                  <a:lnTo>
                    <a:pt x="110464" y="1767789"/>
                  </a:lnTo>
                  <a:lnTo>
                    <a:pt x="103809" y="1777492"/>
                  </a:lnTo>
                  <a:lnTo>
                    <a:pt x="102882" y="1784286"/>
                  </a:lnTo>
                  <a:lnTo>
                    <a:pt x="97802" y="1788985"/>
                  </a:lnTo>
                  <a:lnTo>
                    <a:pt x="95770" y="1792897"/>
                  </a:lnTo>
                  <a:lnTo>
                    <a:pt x="85496" y="1784413"/>
                  </a:lnTo>
                  <a:lnTo>
                    <a:pt x="64223" y="1769110"/>
                  </a:lnTo>
                  <a:lnTo>
                    <a:pt x="53911" y="1760753"/>
                  </a:lnTo>
                  <a:lnTo>
                    <a:pt x="42989" y="1753831"/>
                  </a:lnTo>
                  <a:lnTo>
                    <a:pt x="31064" y="1751520"/>
                  </a:lnTo>
                  <a:lnTo>
                    <a:pt x="19392" y="1753997"/>
                  </a:lnTo>
                  <a:lnTo>
                    <a:pt x="9245" y="1761464"/>
                  </a:lnTo>
                  <a:lnTo>
                    <a:pt x="3975" y="1769770"/>
                  </a:lnTo>
                  <a:lnTo>
                    <a:pt x="2324" y="1772386"/>
                  </a:lnTo>
                  <a:lnTo>
                    <a:pt x="0" y="1784311"/>
                  </a:lnTo>
                  <a:lnTo>
                    <a:pt x="2476" y="1795983"/>
                  </a:lnTo>
                  <a:lnTo>
                    <a:pt x="9956" y="1806143"/>
                  </a:lnTo>
                  <a:lnTo>
                    <a:pt x="56578" y="1843125"/>
                  </a:lnTo>
                  <a:lnTo>
                    <a:pt x="46558" y="1855736"/>
                  </a:lnTo>
                  <a:lnTo>
                    <a:pt x="40957" y="1862861"/>
                  </a:lnTo>
                  <a:lnTo>
                    <a:pt x="36995" y="1867916"/>
                  </a:lnTo>
                  <a:lnTo>
                    <a:pt x="27266" y="1879574"/>
                  </a:lnTo>
                  <a:lnTo>
                    <a:pt x="16776" y="1890598"/>
                  </a:lnTo>
                  <a:lnTo>
                    <a:pt x="11607" y="1901012"/>
                  </a:lnTo>
                  <a:lnTo>
                    <a:pt x="10020" y="1912353"/>
                  </a:lnTo>
                  <a:lnTo>
                    <a:pt x="12382" y="1922970"/>
                  </a:lnTo>
                  <a:lnTo>
                    <a:pt x="19024" y="1931238"/>
                  </a:lnTo>
                  <a:lnTo>
                    <a:pt x="29946" y="1938147"/>
                  </a:lnTo>
                  <a:lnTo>
                    <a:pt x="41871" y="1940471"/>
                  </a:lnTo>
                  <a:lnTo>
                    <a:pt x="53543" y="1937994"/>
                  </a:lnTo>
                  <a:lnTo>
                    <a:pt x="63690" y="1930527"/>
                  </a:lnTo>
                  <a:lnTo>
                    <a:pt x="74295" y="1917738"/>
                  </a:lnTo>
                  <a:lnTo>
                    <a:pt x="84823" y="1904885"/>
                  </a:lnTo>
                  <a:lnTo>
                    <a:pt x="105765" y="1879193"/>
                  </a:lnTo>
                  <a:lnTo>
                    <a:pt x="156298" y="1918208"/>
                  </a:lnTo>
                  <a:lnTo>
                    <a:pt x="167220" y="1925129"/>
                  </a:lnTo>
                  <a:lnTo>
                    <a:pt x="179146" y="1927440"/>
                  </a:lnTo>
                  <a:lnTo>
                    <a:pt x="190817" y="1924964"/>
                  </a:lnTo>
                  <a:lnTo>
                    <a:pt x="200977" y="1917496"/>
                  </a:lnTo>
                  <a:lnTo>
                    <a:pt x="207886" y="1906574"/>
                  </a:lnTo>
                  <a:lnTo>
                    <a:pt x="210210" y="1894649"/>
                  </a:lnTo>
                  <a:close/>
                </a:path>
                <a:path w="2154555" h="2582545">
                  <a:moveTo>
                    <a:pt x="459600" y="1341526"/>
                  </a:moveTo>
                  <a:lnTo>
                    <a:pt x="446265" y="1323568"/>
                  </a:lnTo>
                  <a:lnTo>
                    <a:pt x="422059" y="1320914"/>
                  </a:lnTo>
                  <a:lnTo>
                    <a:pt x="403453" y="1336675"/>
                  </a:lnTo>
                  <a:lnTo>
                    <a:pt x="402501" y="1359039"/>
                  </a:lnTo>
                  <a:lnTo>
                    <a:pt x="415836" y="1377010"/>
                  </a:lnTo>
                  <a:lnTo>
                    <a:pt x="440067" y="1379562"/>
                  </a:lnTo>
                  <a:lnTo>
                    <a:pt x="458660" y="1363827"/>
                  </a:lnTo>
                  <a:lnTo>
                    <a:pt x="459600" y="1341526"/>
                  </a:lnTo>
                  <a:close/>
                </a:path>
                <a:path w="2154555" h="2582545">
                  <a:moveTo>
                    <a:pt x="570471" y="2079764"/>
                  </a:moveTo>
                  <a:lnTo>
                    <a:pt x="557136" y="2061819"/>
                  </a:lnTo>
                  <a:lnTo>
                    <a:pt x="532930" y="2059152"/>
                  </a:lnTo>
                  <a:lnTo>
                    <a:pt x="514311" y="2074926"/>
                  </a:lnTo>
                  <a:lnTo>
                    <a:pt x="513372" y="2097290"/>
                  </a:lnTo>
                  <a:lnTo>
                    <a:pt x="526694" y="2115248"/>
                  </a:lnTo>
                  <a:lnTo>
                    <a:pt x="550926" y="2117814"/>
                  </a:lnTo>
                  <a:lnTo>
                    <a:pt x="569531" y="2102078"/>
                  </a:lnTo>
                  <a:lnTo>
                    <a:pt x="570471" y="2079764"/>
                  </a:lnTo>
                  <a:close/>
                </a:path>
                <a:path w="2154555" h="2582545">
                  <a:moveTo>
                    <a:pt x="730542" y="1647863"/>
                  </a:moveTo>
                  <a:lnTo>
                    <a:pt x="717219" y="1629918"/>
                  </a:lnTo>
                  <a:lnTo>
                    <a:pt x="693000" y="1627251"/>
                  </a:lnTo>
                  <a:lnTo>
                    <a:pt x="676084" y="1642567"/>
                  </a:lnTo>
                  <a:lnTo>
                    <a:pt x="675652" y="1664766"/>
                  </a:lnTo>
                  <a:lnTo>
                    <a:pt x="688390" y="1682877"/>
                  </a:lnTo>
                  <a:lnTo>
                    <a:pt x="711009" y="1685899"/>
                  </a:lnTo>
                  <a:lnTo>
                    <a:pt x="729615" y="1670164"/>
                  </a:lnTo>
                  <a:lnTo>
                    <a:pt x="730542" y="1647863"/>
                  </a:lnTo>
                  <a:close/>
                </a:path>
                <a:path w="2154555" h="2582545">
                  <a:moveTo>
                    <a:pt x="986764" y="915441"/>
                  </a:moveTo>
                  <a:lnTo>
                    <a:pt x="986523" y="901471"/>
                  </a:lnTo>
                  <a:lnTo>
                    <a:pt x="952055" y="905700"/>
                  </a:lnTo>
                  <a:lnTo>
                    <a:pt x="917270" y="916876"/>
                  </a:lnTo>
                  <a:lnTo>
                    <a:pt x="890371" y="928408"/>
                  </a:lnTo>
                  <a:lnTo>
                    <a:pt x="879589" y="933716"/>
                  </a:lnTo>
                  <a:lnTo>
                    <a:pt x="882967" y="908278"/>
                  </a:lnTo>
                  <a:lnTo>
                    <a:pt x="886929" y="854608"/>
                  </a:lnTo>
                  <a:lnTo>
                    <a:pt x="882192" y="806602"/>
                  </a:lnTo>
                  <a:lnTo>
                    <a:pt x="859485" y="798195"/>
                  </a:lnTo>
                  <a:lnTo>
                    <a:pt x="834999" y="835317"/>
                  </a:lnTo>
                  <a:lnTo>
                    <a:pt x="826592" y="886282"/>
                  </a:lnTo>
                  <a:lnTo>
                    <a:pt x="826909" y="931341"/>
                  </a:lnTo>
                  <a:lnTo>
                    <a:pt x="828636" y="950760"/>
                  </a:lnTo>
                  <a:lnTo>
                    <a:pt x="815390" y="937755"/>
                  </a:lnTo>
                  <a:lnTo>
                    <a:pt x="784136" y="912418"/>
                  </a:lnTo>
                  <a:lnTo>
                    <a:pt x="747572" y="895324"/>
                  </a:lnTo>
                  <a:lnTo>
                    <a:pt x="718426" y="907021"/>
                  </a:lnTo>
                  <a:lnTo>
                    <a:pt x="716749" y="934250"/>
                  </a:lnTo>
                  <a:lnTo>
                    <a:pt x="740778" y="951826"/>
                  </a:lnTo>
                  <a:lnTo>
                    <a:pt x="770115" y="961275"/>
                  </a:lnTo>
                  <a:lnTo>
                    <a:pt x="784428" y="964095"/>
                  </a:lnTo>
                  <a:lnTo>
                    <a:pt x="767422" y="973683"/>
                  </a:lnTo>
                  <a:lnTo>
                    <a:pt x="732917" y="995984"/>
                  </a:lnTo>
                  <a:lnTo>
                    <a:pt x="705612" y="1021270"/>
                  </a:lnTo>
                  <a:lnTo>
                    <a:pt x="710234" y="1039825"/>
                  </a:lnTo>
                  <a:lnTo>
                    <a:pt x="742797" y="1041628"/>
                  </a:lnTo>
                  <a:lnTo>
                    <a:pt x="775944" y="1030338"/>
                  </a:lnTo>
                  <a:lnTo>
                    <a:pt x="801674" y="1016127"/>
                  </a:lnTo>
                  <a:lnTo>
                    <a:pt x="812025" y="1009142"/>
                  </a:lnTo>
                  <a:lnTo>
                    <a:pt x="814578" y="1023861"/>
                  </a:lnTo>
                  <a:lnTo>
                    <a:pt x="821512" y="1057338"/>
                  </a:lnTo>
                  <a:lnTo>
                    <a:pt x="831786" y="1093482"/>
                  </a:lnTo>
                  <a:lnTo>
                    <a:pt x="844321" y="1116253"/>
                  </a:lnTo>
                  <a:lnTo>
                    <a:pt x="852741" y="1107300"/>
                  </a:lnTo>
                  <a:lnTo>
                    <a:pt x="853617" y="1072654"/>
                  </a:lnTo>
                  <a:lnTo>
                    <a:pt x="851103" y="1035138"/>
                  </a:lnTo>
                  <a:lnTo>
                    <a:pt x="849337" y="1017549"/>
                  </a:lnTo>
                  <a:lnTo>
                    <a:pt x="867498" y="1033691"/>
                  </a:lnTo>
                  <a:lnTo>
                    <a:pt x="907961" y="1065745"/>
                  </a:lnTo>
                  <a:lnTo>
                    <a:pt x="949731" y="1089202"/>
                  </a:lnTo>
                  <a:lnTo>
                    <a:pt x="971778" y="1079512"/>
                  </a:lnTo>
                  <a:lnTo>
                    <a:pt x="959421" y="1045260"/>
                  </a:lnTo>
                  <a:lnTo>
                    <a:pt x="925512" y="1014666"/>
                  </a:lnTo>
                  <a:lnTo>
                    <a:pt x="890308" y="992682"/>
                  </a:lnTo>
                  <a:lnTo>
                    <a:pt x="874077" y="984250"/>
                  </a:lnTo>
                  <a:lnTo>
                    <a:pt x="897585" y="971664"/>
                  </a:lnTo>
                  <a:lnTo>
                    <a:pt x="946137" y="943775"/>
                  </a:lnTo>
                  <a:lnTo>
                    <a:pt x="986764" y="915441"/>
                  </a:lnTo>
                  <a:close/>
                </a:path>
                <a:path w="2154555" h="2582545">
                  <a:moveTo>
                    <a:pt x="2153996" y="2333218"/>
                  </a:moveTo>
                  <a:lnTo>
                    <a:pt x="2125014" y="2245868"/>
                  </a:lnTo>
                  <a:lnTo>
                    <a:pt x="2071636" y="2131644"/>
                  </a:lnTo>
                  <a:lnTo>
                    <a:pt x="2020239" y="2032406"/>
                  </a:lnTo>
                  <a:lnTo>
                    <a:pt x="1997240" y="1990026"/>
                  </a:lnTo>
                  <a:lnTo>
                    <a:pt x="1994458" y="1985530"/>
                  </a:lnTo>
                  <a:lnTo>
                    <a:pt x="2010803" y="1975942"/>
                  </a:lnTo>
                  <a:lnTo>
                    <a:pt x="2045119" y="1952802"/>
                  </a:lnTo>
                  <a:lnTo>
                    <a:pt x="2087435" y="1913394"/>
                  </a:lnTo>
                  <a:lnTo>
                    <a:pt x="2113877" y="1851723"/>
                  </a:lnTo>
                  <a:lnTo>
                    <a:pt x="2125840" y="1807629"/>
                  </a:lnTo>
                  <a:lnTo>
                    <a:pt x="2136000" y="1757502"/>
                  </a:lnTo>
                  <a:lnTo>
                    <a:pt x="2143658" y="1703463"/>
                  </a:lnTo>
                  <a:lnTo>
                    <a:pt x="2148103" y="1647621"/>
                  </a:lnTo>
                  <a:lnTo>
                    <a:pt x="2148624" y="1592110"/>
                  </a:lnTo>
                  <a:lnTo>
                    <a:pt x="2144496" y="1539036"/>
                  </a:lnTo>
                  <a:lnTo>
                    <a:pt x="2135022" y="1490522"/>
                  </a:lnTo>
                  <a:lnTo>
                    <a:pt x="2119490" y="1448663"/>
                  </a:lnTo>
                  <a:lnTo>
                    <a:pt x="2087473" y="1391640"/>
                  </a:lnTo>
                  <a:lnTo>
                    <a:pt x="2054491" y="1345666"/>
                  </a:lnTo>
                  <a:lnTo>
                    <a:pt x="2021192" y="1309331"/>
                  </a:lnTo>
                  <a:lnTo>
                    <a:pt x="2001570" y="1292656"/>
                  </a:lnTo>
                  <a:lnTo>
                    <a:pt x="2001570" y="1702981"/>
                  </a:lnTo>
                  <a:lnTo>
                    <a:pt x="1994154" y="1739823"/>
                  </a:lnTo>
                  <a:lnTo>
                    <a:pt x="1974799" y="1774596"/>
                  </a:lnTo>
                  <a:lnTo>
                    <a:pt x="1946541" y="1812074"/>
                  </a:lnTo>
                  <a:lnTo>
                    <a:pt x="1910880" y="1849882"/>
                  </a:lnTo>
                  <a:lnTo>
                    <a:pt x="1805495" y="1678851"/>
                  </a:lnTo>
                  <a:lnTo>
                    <a:pt x="1805495" y="1928329"/>
                  </a:lnTo>
                  <a:lnTo>
                    <a:pt x="1768221" y="1948395"/>
                  </a:lnTo>
                  <a:lnTo>
                    <a:pt x="1730540" y="1960587"/>
                  </a:lnTo>
                  <a:lnTo>
                    <a:pt x="1683842" y="1967738"/>
                  </a:lnTo>
                  <a:lnTo>
                    <a:pt x="1630946" y="1970036"/>
                  </a:lnTo>
                  <a:lnTo>
                    <a:pt x="1574673" y="1967674"/>
                  </a:lnTo>
                  <a:lnTo>
                    <a:pt x="1517840" y="1960829"/>
                  </a:lnTo>
                  <a:lnTo>
                    <a:pt x="1463255" y="1949691"/>
                  </a:lnTo>
                  <a:lnTo>
                    <a:pt x="1413751" y="1934464"/>
                  </a:lnTo>
                  <a:lnTo>
                    <a:pt x="1372146" y="1915325"/>
                  </a:lnTo>
                  <a:lnTo>
                    <a:pt x="1341247" y="1892465"/>
                  </a:lnTo>
                  <a:lnTo>
                    <a:pt x="1310703" y="1833486"/>
                  </a:lnTo>
                  <a:lnTo>
                    <a:pt x="1293888" y="1798205"/>
                  </a:lnTo>
                  <a:lnTo>
                    <a:pt x="1275461" y="1760270"/>
                  </a:lnTo>
                  <a:lnTo>
                    <a:pt x="1257376" y="1719707"/>
                  </a:lnTo>
                  <a:lnTo>
                    <a:pt x="1241640" y="1676539"/>
                  </a:lnTo>
                  <a:lnTo>
                    <a:pt x="1230236" y="1630794"/>
                  </a:lnTo>
                  <a:lnTo>
                    <a:pt x="1225130" y="1582508"/>
                  </a:lnTo>
                  <a:lnTo>
                    <a:pt x="1228318" y="1531721"/>
                  </a:lnTo>
                  <a:lnTo>
                    <a:pt x="1241793" y="1478457"/>
                  </a:lnTo>
                  <a:lnTo>
                    <a:pt x="1258455" y="1431861"/>
                  </a:lnTo>
                  <a:lnTo>
                    <a:pt x="1276756" y="1381709"/>
                  </a:lnTo>
                  <a:lnTo>
                    <a:pt x="1296212" y="1329131"/>
                  </a:lnTo>
                  <a:lnTo>
                    <a:pt x="1316342" y="1275308"/>
                  </a:lnTo>
                  <a:lnTo>
                    <a:pt x="1354696" y="1173784"/>
                  </a:lnTo>
                  <a:lnTo>
                    <a:pt x="1427441" y="1298879"/>
                  </a:lnTo>
                  <a:lnTo>
                    <a:pt x="1412913" y="1311846"/>
                  </a:lnTo>
                  <a:lnTo>
                    <a:pt x="1379905" y="1365465"/>
                  </a:lnTo>
                  <a:lnTo>
                    <a:pt x="1364703" y="1416126"/>
                  </a:lnTo>
                  <a:lnTo>
                    <a:pt x="1349844" y="1472971"/>
                  </a:lnTo>
                  <a:lnTo>
                    <a:pt x="1338681" y="1529537"/>
                  </a:lnTo>
                  <a:lnTo>
                    <a:pt x="1334617" y="1579359"/>
                  </a:lnTo>
                  <a:lnTo>
                    <a:pt x="1341018" y="1615960"/>
                  </a:lnTo>
                  <a:lnTo>
                    <a:pt x="1386154" y="1679232"/>
                  </a:lnTo>
                  <a:lnTo>
                    <a:pt x="1422781" y="1719465"/>
                  </a:lnTo>
                  <a:lnTo>
                    <a:pt x="1462951" y="1757184"/>
                  </a:lnTo>
                  <a:lnTo>
                    <a:pt x="1502295" y="1786204"/>
                  </a:lnTo>
                  <a:lnTo>
                    <a:pt x="1536471" y="1800352"/>
                  </a:lnTo>
                  <a:lnTo>
                    <a:pt x="1561096" y="1793430"/>
                  </a:lnTo>
                  <a:lnTo>
                    <a:pt x="1568691" y="1778431"/>
                  </a:lnTo>
                  <a:lnTo>
                    <a:pt x="1562747" y="1765960"/>
                  </a:lnTo>
                  <a:lnTo>
                    <a:pt x="1548371" y="1753616"/>
                  </a:lnTo>
                  <a:lnTo>
                    <a:pt x="1530718" y="1738960"/>
                  </a:lnTo>
                  <a:lnTo>
                    <a:pt x="1514932" y="1719580"/>
                  </a:lnTo>
                  <a:lnTo>
                    <a:pt x="1506143" y="1693062"/>
                  </a:lnTo>
                  <a:lnTo>
                    <a:pt x="1509509" y="1656994"/>
                  </a:lnTo>
                  <a:lnTo>
                    <a:pt x="1530146" y="1608937"/>
                  </a:lnTo>
                  <a:lnTo>
                    <a:pt x="1575536" y="1547558"/>
                  </a:lnTo>
                  <a:lnTo>
                    <a:pt x="1711553" y="1774088"/>
                  </a:lnTo>
                  <a:lnTo>
                    <a:pt x="1805495" y="1928329"/>
                  </a:lnTo>
                  <a:lnTo>
                    <a:pt x="1805495" y="1678851"/>
                  </a:lnTo>
                  <a:lnTo>
                    <a:pt x="1668564" y="1456613"/>
                  </a:lnTo>
                  <a:lnTo>
                    <a:pt x="1669592" y="1455724"/>
                  </a:lnTo>
                  <a:lnTo>
                    <a:pt x="1725358" y="1422488"/>
                  </a:lnTo>
                  <a:lnTo>
                    <a:pt x="1747939" y="1412367"/>
                  </a:lnTo>
                  <a:lnTo>
                    <a:pt x="1771332" y="1412367"/>
                  </a:lnTo>
                  <a:lnTo>
                    <a:pt x="1825421" y="1418018"/>
                  </a:lnTo>
                  <a:lnTo>
                    <a:pt x="1885975" y="1437830"/>
                  </a:lnTo>
                  <a:lnTo>
                    <a:pt x="1928812" y="1480312"/>
                  </a:lnTo>
                  <a:lnTo>
                    <a:pt x="1947621" y="1521193"/>
                  </a:lnTo>
                  <a:lnTo>
                    <a:pt x="1967420" y="1566532"/>
                  </a:lnTo>
                  <a:lnTo>
                    <a:pt x="1985086" y="1613700"/>
                  </a:lnTo>
                  <a:lnTo>
                    <a:pt x="1997506" y="1660055"/>
                  </a:lnTo>
                  <a:lnTo>
                    <a:pt x="2001570" y="1702981"/>
                  </a:lnTo>
                  <a:lnTo>
                    <a:pt x="2001570" y="1292656"/>
                  </a:lnTo>
                  <a:lnTo>
                    <a:pt x="1956066" y="1260030"/>
                  </a:lnTo>
                  <a:lnTo>
                    <a:pt x="1884400" y="1226947"/>
                  </a:lnTo>
                  <a:lnTo>
                    <a:pt x="1835391" y="1208214"/>
                  </a:lnTo>
                  <a:lnTo>
                    <a:pt x="1782927" y="1191107"/>
                  </a:lnTo>
                  <a:lnTo>
                    <a:pt x="1731492" y="1178636"/>
                  </a:lnTo>
                  <a:lnTo>
                    <a:pt x="1685556" y="1173873"/>
                  </a:lnTo>
                  <a:lnTo>
                    <a:pt x="1631569" y="1181696"/>
                  </a:lnTo>
                  <a:lnTo>
                    <a:pt x="1580337" y="1199908"/>
                  </a:lnTo>
                  <a:lnTo>
                    <a:pt x="1542097" y="1218311"/>
                  </a:lnTo>
                  <a:lnTo>
                    <a:pt x="1528330" y="1226032"/>
                  </a:lnTo>
                  <a:lnTo>
                    <a:pt x="1409255" y="1030185"/>
                  </a:lnTo>
                  <a:lnTo>
                    <a:pt x="1424012" y="991171"/>
                  </a:lnTo>
                  <a:lnTo>
                    <a:pt x="1444129" y="937323"/>
                  </a:lnTo>
                  <a:lnTo>
                    <a:pt x="1467523" y="872312"/>
                  </a:lnTo>
                  <a:lnTo>
                    <a:pt x="1480591" y="832408"/>
                  </a:lnTo>
                  <a:lnTo>
                    <a:pt x="1493608" y="788466"/>
                  </a:lnTo>
                  <a:lnTo>
                    <a:pt x="1505889" y="741108"/>
                  </a:lnTo>
                  <a:lnTo>
                    <a:pt x="1516697" y="690994"/>
                  </a:lnTo>
                  <a:lnTo>
                    <a:pt x="1525333" y="638771"/>
                  </a:lnTo>
                  <a:lnTo>
                    <a:pt x="1531061" y="585114"/>
                  </a:lnTo>
                  <a:lnTo>
                    <a:pt x="1533194" y="530644"/>
                  </a:lnTo>
                  <a:lnTo>
                    <a:pt x="1531010" y="476021"/>
                  </a:lnTo>
                  <a:lnTo>
                    <a:pt x="1523784" y="421906"/>
                  </a:lnTo>
                  <a:lnTo>
                    <a:pt x="1510817" y="368947"/>
                  </a:lnTo>
                  <a:lnTo>
                    <a:pt x="1491386" y="317792"/>
                  </a:lnTo>
                  <a:lnTo>
                    <a:pt x="1457553" y="251155"/>
                  </a:lnTo>
                  <a:lnTo>
                    <a:pt x="1421003" y="191566"/>
                  </a:lnTo>
                  <a:lnTo>
                    <a:pt x="1382979" y="139369"/>
                  </a:lnTo>
                  <a:lnTo>
                    <a:pt x="1361655" y="114592"/>
                  </a:lnTo>
                  <a:lnTo>
                    <a:pt x="1361655" y="453009"/>
                  </a:lnTo>
                  <a:lnTo>
                    <a:pt x="1357642" y="512216"/>
                  </a:lnTo>
                  <a:lnTo>
                    <a:pt x="1350162" y="575919"/>
                  </a:lnTo>
                  <a:lnTo>
                    <a:pt x="1339888" y="638048"/>
                  </a:lnTo>
                  <a:lnTo>
                    <a:pt x="1327531" y="692480"/>
                  </a:lnTo>
                  <a:lnTo>
                    <a:pt x="1313764" y="733145"/>
                  </a:lnTo>
                  <a:lnTo>
                    <a:pt x="1282484" y="804710"/>
                  </a:lnTo>
                  <a:lnTo>
                    <a:pt x="1281506" y="806996"/>
                  </a:lnTo>
                  <a:lnTo>
                    <a:pt x="1204429" y="668731"/>
                  </a:lnTo>
                  <a:lnTo>
                    <a:pt x="1159268" y="579716"/>
                  </a:lnTo>
                  <a:lnTo>
                    <a:pt x="1156258" y="549503"/>
                  </a:lnTo>
                  <a:lnTo>
                    <a:pt x="1159522" y="501180"/>
                  </a:lnTo>
                  <a:lnTo>
                    <a:pt x="1167193" y="442074"/>
                  </a:lnTo>
                  <a:lnTo>
                    <a:pt x="1177417" y="379488"/>
                  </a:lnTo>
                  <a:lnTo>
                    <a:pt x="1188326" y="320725"/>
                  </a:lnTo>
                  <a:lnTo>
                    <a:pt x="1198054" y="273075"/>
                  </a:lnTo>
                  <a:lnTo>
                    <a:pt x="1205966" y="239801"/>
                  </a:lnTo>
                  <a:lnTo>
                    <a:pt x="1205712" y="239318"/>
                  </a:lnTo>
                  <a:lnTo>
                    <a:pt x="1267650" y="256603"/>
                  </a:lnTo>
                  <a:lnTo>
                    <a:pt x="1302245" y="291528"/>
                  </a:lnTo>
                  <a:lnTo>
                    <a:pt x="1334744" y="332346"/>
                  </a:lnTo>
                  <a:lnTo>
                    <a:pt x="1356461" y="372516"/>
                  </a:lnTo>
                  <a:lnTo>
                    <a:pt x="1361655" y="453009"/>
                  </a:lnTo>
                  <a:lnTo>
                    <a:pt x="1361655" y="114592"/>
                  </a:lnTo>
                  <a:lnTo>
                    <a:pt x="1307490" y="58483"/>
                  </a:lnTo>
                  <a:lnTo>
                    <a:pt x="1272514" y="30454"/>
                  </a:lnTo>
                  <a:lnTo>
                    <a:pt x="1214310" y="876"/>
                  </a:lnTo>
                  <a:lnTo>
                    <a:pt x="1193571" y="0"/>
                  </a:lnTo>
                  <a:lnTo>
                    <a:pt x="1180071" y="8839"/>
                  </a:lnTo>
                  <a:lnTo>
                    <a:pt x="1151712" y="53721"/>
                  </a:lnTo>
                  <a:lnTo>
                    <a:pt x="1120775" y="106273"/>
                  </a:lnTo>
                  <a:lnTo>
                    <a:pt x="1101636" y="139865"/>
                  </a:lnTo>
                  <a:lnTo>
                    <a:pt x="1100429" y="139026"/>
                  </a:lnTo>
                  <a:lnTo>
                    <a:pt x="1094638" y="152184"/>
                  </a:lnTo>
                  <a:lnTo>
                    <a:pt x="1085672" y="168198"/>
                  </a:lnTo>
                  <a:lnTo>
                    <a:pt x="1086446" y="170789"/>
                  </a:lnTo>
                  <a:lnTo>
                    <a:pt x="1080782" y="183667"/>
                  </a:lnTo>
                  <a:lnTo>
                    <a:pt x="1043698" y="297776"/>
                  </a:lnTo>
                  <a:lnTo>
                    <a:pt x="1021956" y="451612"/>
                  </a:lnTo>
                  <a:lnTo>
                    <a:pt x="1048334" y="615416"/>
                  </a:lnTo>
                  <a:lnTo>
                    <a:pt x="1203540" y="913841"/>
                  </a:lnTo>
                  <a:lnTo>
                    <a:pt x="1222260" y="946048"/>
                  </a:lnTo>
                  <a:lnTo>
                    <a:pt x="1203134" y="991222"/>
                  </a:lnTo>
                  <a:lnTo>
                    <a:pt x="1167980" y="1072007"/>
                  </a:lnTo>
                  <a:lnTo>
                    <a:pt x="1098270" y="1265402"/>
                  </a:lnTo>
                  <a:lnTo>
                    <a:pt x="1047610" y="1497914"/>
                  </a:lnTo>
                  <a:lnTo>
                    <a:pt x="1069619" y="1696097"/>
                  </a:lnTo>
                  <a:lnTo>
                    <a:pt x="1092314" y="1741055"/>
                  </a:lnTo>
                  <a:lnTo>
                    <a:pt x="1116749" y="1785924"/>
                  </a:lnTo>
                  <a:lnTo>
                    <a:pt x="1142898" y="1830209"/>
                  </a:lnTo>
                  <a:lnTo>
                    <a:pt x="1170724" y="1873389"/>
                  </a:lnTo>
                  <a:lnTo>
                    <a:pt x="1200200" y="1914944"/>
                  </a:lnTo>
                  <a:lnTo>
                    <a:pt x="1231277" y="1954377"/>
                  </a:lnTo>
                  <a:lnTo>
                    <a:pt x="1263954" y="1991156"/>
                  </a:lnTo>
                  <a:lnTo>
                    <a:pt x="1298168" y="2024799"/>
                  </a:lnTo>
                  <a:lnTo>
                    <a:pt x="1333893" y="2054783"/>
                  </a:lnTo>
                  <a:lnTo>
                    <a:pt x="1371117" y="2080590"/>
                  </a:lnTo>
                  <a:lnTo>
                    <a:pt x="1409776" y="2101723"/>
                  </a:lnTo>
                  <a:lnTo>
                    <a:pt x="1449857" y="2117648"/>
                  </a:lnTo>
                  <a:lnTo>
                    <a:pt x="1491322" y="2127885"/>
                  </a:lnTo>
                  <a:lnTo>
                    <a:pt x="1534147" y="2131898"/>
                  </a:lnTo>
                  <a:lnTo>
                    <a:pt x="1586928" y="2129548"/>
                  </a:lnTo>
                  <a:lnTo>
                    <a:pt x="1642681" y="2121446"/>
                  </a:lnTo>
                  <a:lnTo>
                    <a:pt x="1700161" y="2108441"/>
                  </a:lnTo>
                  <a:lnTo>
                    <a:pt x="1758111" y="2091423"/>
                  </a:lnTo>
                  <a:lnTo>
                    <a:pt x="1815274" y="2071217"/>
                  </a:lnTo>
                  <a:lnTo>
                    <a:pt x="1870379" y="2048713"/>
                  </a:lnTo>
                  <a:lnTo>
                    <a:pt x="1884095" y="2042375"/>
                  </a:lnTo>
                  <a:lnTo>
                    <a:pt x="1908683" y="2077821"/>
                  </a:lnTo>
                  <a:lnTo>
                    <a:pt x="1972551" y="2182990"/>
                  </a:lnTo>
                  <a:lnTo>
                    <a:pt x="2008771" y="2271941"/>
                  </a:lnTo>
                  <a:lnTo>
                    <a:pt x="2013775" y="2332266"/>
                  </a:lnTo>
                  <a:lnTo>
                    <a:pt x="2006523" y="2375852"/>
                  </a:lnTo>
                  <a:lnTo>
                    <a:pt x="1990496" y="2406713"/>
                  </a:lnTo>
                  <a:lnTo>
                    <a:pt x="1969147" y="2428837"/>
                  </a:lnTo>
                  <a:lnTo>
                    <a:pt x="1946897" y="2439695"/>
                  </a:lnTo>
                  <a:lnTo>
                    <a:pt x="1928139" y="2438603"/>
                  </a:lnTo>
                  <a:lnTo>
                    <a:pt x="1915185" y="2432710"/>
                  </a:lnTo>
                  <a:lnTo>
                    <a:pt x="1910359" y="2429154"/>
                  </a:lnTo>
                  <a:lnTo>
                    <a:pt x="1918995" y="2409215"/>
                  </a:lnTo>
                  <a:lnTo>
                    <a:pt x="1933790" y="2362250"/>
                  </a:lnTo>
                  <a:lnTo>
                    <a:pt x="1938032" y="2307513"/>
                  </a:lnTo>
                  <a:lnTo>
                    <a:pt x="1915045" y="2264245"/>
                  </a:lnTo>
                  <a:lnTo>
                    <a:pt x="1856244" y="2231364"/>
                  </a:lnTo>
                  <a:lnTo>
                    <a:pt x="1817865" y="2217966"/>
                  </a:lnTo>
                  <a:lnTo>
                    <a:pt x="1776653" y="2210752"/>
                  </a:lnTo>
                  <a:lnTo>
                    <a:pt x="1734985" y="2212835"/>
                  </a:lnTo>
                  <a:lnTo>
                    <a:pt x="1695234" y="2227338"/>
                  </a:lnTo>
                  <a:lnTo>
                    <a:pt x="1659775" y="2257387"/>
                  </a:lnTo>
                  <a:lnTo>
                    <a:pt x="1630972" y="2306078"/>
                  </a:lnTo>
                  <a:lnTo>
                    <a:pt x="1620532" y="2345652"/>
                  </a:lnTo>
                  <a:lnTo>
                    <a:pt x="1621421" y="2384958"/>
                  </a:lnTo>
                  <a:lnTo>
                    <a:pt x="1632267" y="2423096"/>
                  </a:lnTo>
                  <a:lnTo>
                    <a:pt x="1651660" y="2459177"/>
                  </a:lnTo>
                  <a:lnTo>
                    <a:pt x="1678216" y="2492298"/>
                  </a:lnTo>
                  <a:lnTo>
                    <a:pt x="1710524" y="2521559"/>
                  </a:lnTo>
                  <a:lnTo>
                    <a:pt x="1747189" y="2546070"/>
                  </a:lnTo>
                  <a:lnTo>
                    <a:pt x="1786826" y="2564917"/>
                  </a:lnTo>
                  <a:lnTo>
                    <a:pt x="1828025" y="2577223"/>
                  </a:lnTo>
                  <a:lnTo>
                    <a:pt x="1869401" y="2582075"/>
                  </a:lnTo>
                  <a:lnTo>
                    <a:pt x="1909546" y="2578570"/>
                  </a:lnTo>
                  <a:lnTo>
                    <a:pt x="1947075" y="2565831"/>
                  </a:lnTo>
                  <a:lnTo>
                    <a:pt x="2004110" y="2534907"/>
                  </a:lnTo>
                  <a:lnTo>
                    <a:pt x="2052421" y="2502827"/>
                  </a:lnTo>
                  <a:lnTo>
                    <a:pt x="2091753" y="2469832"/>
                  </a:lnTo>
                  <a:lnTo>
                    <a:pt x="2121839" y="2436152"/>
                  </a:lnTo>
                  <a:lnTo>
                    <a:pt x="2142426" y="2402001"/>
                  </a:lnTo>
                  <a:lnTo>
                    <a:pt x="2153234" y="2367610"/>
                  </a:lnTo>
                  <a:lnTo>
                    <a:pt x="2153996" y="233321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6338" y="515441"/>
              <a:ext cx="2235200" cy="2294890"/>
            </a:xfrm>
            <a:custGeom>
              <a:avLst/>
              <a:gdLst/>
              <a:ahLst/>
              <a:cxnLst/>
              <a:rect l="l" t="t" r="r" b="b"/>
              <a:pathLst>
                <a:path w="2235200" h="2294890">
                  <a:moveTo>
                    <a:pt x="1804111" y="950391"/>
                  </a:moveTo>
                  <a:lnTo>
                    <a:pt x="1802663" y="902131"/>
                  </a:lnTo>
                  <a:lnTo>
                    <a:pt x="1798751" y="854341"/>
                  </a:lnTo>
                  <a:lnTo>
                    <a:pt x="1792452" y="807097"/>
                  </a:lnTo>
                  <a:lnTo>
                    <a:pt x="1783854" y="760463"/>
                  </a:lnTo>
                  <a:lnTo>
                    <a:pt x="1773034" y="714514"/>
                  </a:lnTo>
                  <a:lnTo>
                    <a:pt x="1760067" y="669328"/>
                  </a:lnTo>
                  <a:lnTo>
                    <a:pt x="1745043" y="624979"/>
                  </a:lnTo>
                  <a:lnTo>
                    <a:pt x="1728038" y="581533"/>
                  </a:lnTo>
                  <a:lnTo>
                    <a:pt x="1709153" y="539064"/>
                  </a:lnTo>
                  <a:lnTo>
                    <a:pt x="1688452" y="497662"/>
                  </a:lnTo>
                  <a:lnTo>
                    <a:pt x="1666024" y="457365"/>
                  </a:lnTo>
                  <a:lnTo>
                    <a:pt x="1641944" y="418274"/>
                  </a:lnTo>
                  <a:lnTo>
                    <a:pt x="1616303" y="380453"/>
                  </a:lnTo>
                  <a:lnTo>
                    <a:pt x="1589189" y="343979"/>
                  </a:lnTo>
                  <a:lnTo>
                    <a:pt x="1560664" y="308927"/>
                  </a:lnTo>
                  <a:lnTo>
                    <a:pt x="1530832" y="275348"/>
                  </a:lnTo>
                  <a:lnTo>
                    <a:pt x="1499755" y="243344"/>
                  </a:lnTo>
                  <a:lnTo>
                    <a:pt x="1467535" y="212966"/>
                  </a:lnTo>
                  <a:lnTo>
                    <a:pt x="1434236" y="184302"/>
                  </a:lnTo>
                  <a:lnTo>
                    <a:pt x="1399959" y="157416"/>
                  </a:lnTo>
                  <a:lnTo>
                    <a:pt x="1364780" y="132384"/>
                  </a:lnTo>
                  <a:lnTo>
                    <a:pt x="1328775" y="109283"/>
                  </a:lnTo>
                  <a:lnTo>
                    <a:pt x="1292021" y="88176"/>
                  </a:lnTo>
                  <a:lnTo>
                    <a:pt x="1254620" y="69138"/>
                  </a:lnTo>
                  <a:lnTo>
                    <a:pt x="1216634" y="52247"/>
                  </a:lnTo>
                  <a:lnTo>
                    <a:pt x="1178153" y="37566"/>
                  </a:lnTo>
                  <a:lnTo>
                    <a:pt x="1139266" y="25184"/>
                  </a:lnTo>
                  <a:lnTo>
                    <a:pt x="1100061" y="15163"/>
                  </a:lnTo>
                  <a:lnTo>
                    <a:pt x="1060589" y="7569"/>
                  </a:lnTo>
                  <a:lnTo>
                    <a:pt x="1020965" y="2501"/>
                  </a:lnTo>
                  <a:lnTo>
                    <a:pt x="981265" y="0"/>
                  </a:lnTo>
                  <a:lnTo>
                    <a:pt x="941552" y="165"/>
                  </a:lnTo>
                  <a:lnTo>
                    <a:pt x="901928" y="3048"/>
                  </a:lnTo>
                  <a:lnTo>
                    <a:pt x="837565" y="11341"/>
                  </a:lnTo>
                  <a:lnTo>
                    <a:pt x="776236" y="21932"/>
                  </a:lnTo>
                  <a:lnTo>
                    <a:pt x="717867" y="34721"/>
                  </a:lnTo>
                  <a:lnTo>
                    <a:pt x="662406" y="49631"/>
                  </a:lnTo>
                  <a:lnTo>
                    <a:pt x="609765" y="66548"/>
                  </a:lnTo>
                  <a:lnTo>
                    <a:pt x="559879" y="85394"/>
                  </a:lnTo>
                  <a:lnTo>
                    <a:pt x="512660" y="106070"/>
                  </a:lnTo>
                  <a:lnTo>
                    <a:pt x="468045" y="128485"/>
                  </a:lnTo>
                  <a:lnTo>
                    <a:pt x="425970" y="152552"/>
                  </a:lnTo>
                  <a:lnTo>
                    <a:pt x="386359" y="178168"/>
                  </a:lnTo>
                  <a:lnTo>
                    <a:pt x="349135" y="205257"/>
                  </a:lnTo>
                  <a:lnTo>
                    <a:pt x="314223" y="233718"/>
                  </a:lnTo>
                  <a:lnTo>
                    <a:pt x="281546" y="263474"/>
                  </a:lnTo>
                  <a:lnTo>
                    <a:pt x="251040" y="294398"/>
                  </a:lnTo>
                  <a:lnTo>
                    <a:pt x="222643" y="326428"/>
                  </a:lnTo>
                  <a:lnTo>
                    <a:pt x="196265" y="359473"/>
                  </a:lnTo>
                  <a:lnTo>
                    <a:pt x="171831" y="393420"/>
                  </a:lnTo>
                  <a:lnTo>
                    <a:pt x="149288" y="428193"/>
                  </a:lnTo>
                  <a:lnTo>
                    <a:pt x="128549" y="463702"/>
                  </a:lnTo>
                  <a:lnTo>
                    <a:pt x="109550" y="499833"/>
                  </a:lnTo>
                  <a:lnTo>
                    <a:pt x="92202" y="536524"/>
                  </a:lnTo>
                  <a:lnTo>
                    <a:pt x="76454" y="573671"/>
                  </a:lnTo>
                  <a:lnTo>
                    <a:pt x="62217" y="611174"/>
                  </a:lnTo>
                  <a:lnTo>
                    <a:pt x="49428" y="648944"/>
                  </a:lnTo>
                  <a:lnTo>
                    <a:pt x="37998" y="686892"/>
                  </a:lnTo>
                  <a:lnTo>
                    <a:pt x="27889" y="724941"/>
                  </a:lnTo>
                  <a:lnTo>
                    <a:pt x="18986" y="762965"/>
                  </a:lnTo>
                  <a:lnTo>
                    <a:pt x="11252" y="800912"/>
                  </a:lnTo>
                  <a:lnTo>
                    <a:pt x="4597" y="838657"/>
                  </a:lnTo>
                  <a:lnTo>
                    <a:pt x="0" y="881697"/>
                  </a:lnTo>
                  <a:lnTo>
                    <a:pt x="279" y="923455"/>
                  </a:lnTo>
                  <a:lnTo>
                    <a:pt x="5118" y="963764"/>
                  </a:lnTo>
                  <a:lnTo>
                    <a:pt x="14224" y="1002499"/>
                  </a:lnTo>
                  <a:lnTo>
                    <a:pt x="27317" y="1039520"/>
                  </a:lnTo>
                  <a:lnTo>
                    <a:pt x="44081" y="1074674"/>
                  </a:lnTo>
                  <a:lnTo>
                    <a:pt x="64236" y="1107808"/>
                  </a:lnTo>
                  <a:lnTo>
                    <a:pt x="87477" y="1138809"/>
                  </a:lnTo>
                  <a:lnTo>
                    <a:pt x="113512" y="1167498"/>
                  </a:lnTo>
                  <a:lnTo>
                    <a:pt x="142036" y="1193761"/>
                  </a:lnTo>
                  <a:lnTo>
                    <a:pt x="172770" y="1217434"/>
                  </a:lnTo>
                  <a:lnTo>
                    <a:pt x="205397" y="1238389"/>
                  </a:lnTo>
                  <a:lnTo>
                    <a:pt x="239649" y="1256474"/>
                  </a:lnTo>
                  <a:lnTo>
                    <a:pt x="275196" y="1271536"/>
                  </a:lnTo>
                  <a:lnTo>
                    <a:pt x="311772" y="1283462"/>
                  </a:lnTo>
                  <a:lnTo>
                    <a:pt x="349072" y="1292072"/>
                  </a:lnTo>
                  <a:lnTo>
                    <a:pt x="424637" y="1298841"/>
                  </a:lnTo>
                  <a:lnTo>
                    <a:pt x="462318" y="1296708"/>
                  </a:lnTo>
                  <a:lnTo>
                    <a:pt x="535990" y="1280680"/>
                  </a:lnTo>
                  <a:lnTo>
                    <a:pt x="571398" y="1266507"/>
                  </a:lnTo>
                  <a:lnTo>
                    <a:pt x="605459" y="1248029"/>
                  </a:lnTo>
                  <a:lnTo>
                    <a:pt x="637870" y="1225105"/>
                  </a:lnTo>
                  <a:lnTo>
                    <a:pt x="668337" y="1197584"/>
                  </a:lnTo>
                  <a:lnTo>
                    <a:pt x="744080" y="987983"/>
                  </a:lnTo>
                  <a:lnTo>
                    <a:pt x="623709" y="819429"/>
                  </a:lnTo>
                  <a:lnTo>
                    <a:pt x="448144" y="707123"/>
                  </a:lnTo>
                  <a:lnTo>
                    <a:pt x="358305" y="666305"/>
                  </a:lnTo>
                  <a:lnTo>
                    <a:pt x="373380" y="636892"/>
                  </a:lnTo>
                  <a:lnTo>
                    <a:pt x="435813" y="559193"/>
                  </a:lnTo>
                  <a:lnTo>
                    <a:pt x="571423" y="448983"/>
                  </a:lnTo>
                  <a:lnTo>
                    <a:pt x="806018" y="322097"/>
                  </a:lnTo>
                  <a:lnTo>
                    <a:pt x="843610" y="307962"/>
                  </a:lnTo>
                  <a:lnTo>
                    <a:pt x="881888" y="298399"/>
                  </a:lnTo>
                  <a:lnTo>
                    <a:pt x="920699" y="293217"/>
                  </a:lnTo>
                  <a:lnTo>
                    <a:pt x="959878" y="292239"/>
                  </a:lnTo>
                  <a:lnTo>
                    <a:pt x="999299" y="295313"/>
                  </a:lnTo>
                  <a:lnTo>
                    <a:pt x="1038796" y="302247"/>
                  </a:lnTo>
                  <a:lnTo>
                    <a:pt x="1078230" y="312877"/>
                  </a:lnTo>
                  <a:lnTo>
                    <a:pt x="1117434" y="327037"/>
                  </a:lnTo>
                  <a:lnTo>
                    <a:pt x="1156284" y="344538"/>
                  </a:lnTo>
                  <a:lnTo>
                    <a:pt x="1194625" y="365226"/>
                  </a:lnTo>
                  <a:lnTo>
                    <a:pt x="1232281" y="388912"/>
                  </a:lnTo>
                  <a:lnTo>
                    <a:pt x="1269136" y="415429"/>
                  </a:lnTo>
                  <a:lnTo>
                    <a:pt x="1305026" y="444601"/>
                  </a:lnTo>
                  <a:lnTo>
                    <a:pt x="1339799" y="476262"/>
                  </a:lnTo>
                  <a:lnTo>
                    <a:pt x="1373301" y="510247"/>
                  </a:lnTo>
                  <a:lnTo>
                    <a:pt x="1405407" y="546366"/>
                  </a:lnTo>
                  <a:lnTo>
                    <a:pt x="1435938" y="584454"/>
                  </a:lnTo>
                  <a:lnTo>
                    <a:pt x="1464754" y="624332"/>
                  </a:lnTo>
                  <a:lnTo>
                    <a:pt x="1491716" y="665848"/>
                  </a:lnTo>
                  <a:lnTo>
                    <a:pt x="1516672" y="708799"/>
                  </a:lnTo>
                  <a:lnTo>
                    <a:pt x="1539455" y="753033"/>
                  </a:lnTo>
                  <a:lnTo>
                    <a:pt x="1559941" y="798372"/>
                  </a:lnTo>
                  <a:lnTo>
                    <a:pt x="1577962" y="844651"/>
                  </a:lnTo>
                  <a:lnTo>
                    <a:pt x="1593367" y="891692"/>
                  </a:lnTo>
                  <a:lnTo>
                    <a:pt x="1606029" y="939304"/>
                  </a:lnTo>
                  <a:lnTo>
                    <a:pt x="1612519" y="1002817"/>
                  </a:lnTo>
                  <a:lnTo>
                    <a:pt x="1610487" y="1037755"/>
                  </a:lnTo>
                  <a:lnTo>
                    <a:pt x="1596656" y="1113091"/>
                  </a:lnTo>
                  <a:lnTo>
                    <a:pt x="1585201" y="1153134"/>
                  </a:lnTo>
                  <a:lnTo>
                    <a:pt x="1570939" y="1194511"/>
                  </a:lnTo>
                  <a:lnTo>
                    <a:pt x="1554035" y="1237056"/>
                  </a:lnTo>
                  <a:lnTo>
                    <a:pt x="1534642" y="1280591"/>
                  </a:lnTo>
                  <a:lnTo>
                    <a:pt x="1512951" y="1324927"/>
                  </a:lnTo>
                  <a:lnTo>
                    <a:pt x="1489100" y="1369872"/>
                  </a:lnTo>
                  <a:lnTo>
                    <a:pt x="1463281" y="1415275"/>
                  </a:lnTo>
                  <a:lnTo>
                    <a:pt x="1435633" y="1460931"/>
                  </a:lnTo>
                  <a:lnTo>
                    <a:pt x="1406347" y="1506664"/>
                  </a:lnTo>
                  <a:lnTo>
                    <a:pt x="1375562" y="1552308"/>
                  </a:lnTo>
                  <a:lnTo>
                    <a:pt x="1343469" y="1597672"/>
                  </a:lnTo>
                  <a:lnTo>
                    <a:pt x="1310220" y="1642579"/>
                  </a:lnTo>
                  <a:lnTo>
                    <a:pt x="1275969" y="1686852"/>
                  </a:lnTo>
                  <a:lnTo>
                    <a:pt x="1240904" y="1730298"/>
                  </a:lnTo>
                  <a:lnTo>
                    <a:pt x="1205179" y="1772754"/>
                  </a:lnTo>
                  <a:lnTo>
                    <a:pt x="1168958" y="1814029"/>
                  </a:lnTo>
                  <a:lnTo>
                    <a:pt x="1132420" y="1853958"/>
                  </a:lnTo>
                  <a:lnTo>
                    <a:pt x="1095705" y="1892338"/>
                  </a:lnTo>
                  <a:lnTo>
                    <a:pt x="1059002" y="1929003"/>
                  </a:lnTo>
                  <a:lnTo>
                    <a:pt x="1022451" y="1963762"/>
                  </a:lnTo>
                  <a:lnTo>
                    <a:pt x="986243" y="1996452"/>
                  </a:lnTo>
                  <a:lnTo>
                    <a:pt x="950544" y="2026894"/>
                  </a:lnTo>
                  <a:lnTo>
                    <a:pt x="915492" y="2054885"/>
                  </a:lnTo>
                  <a:lnTo>
                    <a:pt x="881278" y="2080272"/>
                  </a:lnTo>
                  <a:lnTo>
                    <a:pt x="848055" y="2102853"/>
                  </a:lnTo>
                  <a:lnTo>
                    <a:pt x="775817" y="2144598"/>
                  </a:lnTo>
                  <a:lnTo>
                    <a:pt x="732497" y="2166785"/>
                  </a:lnTo>
                  <a:lnTo>
                    <a:pt x="686396" y="2188883"/>
                  </a:lnTo>
                  <a:lnTo>
                    <a:pt x="637946" y="2210765"/>
                  </a:lnTo>
                  <a:lnTo>
                    <a:pt x="613651" y="2235365"/>
                  </a:lnTo>
                  <a:lnTo>
                    <a:pt x="613740" y="2266607"/>
                  </a:lnTo>
                  <a:lnTo>
                    <a:pt x="633412" y="2290813"/>
                  </a:lnTo>
                  <a:lnTo>
                    <a:pt x="667867" y="2294331"/>
                  </a:lnTo>
                  <a:lnTo>
                    <a:pt x="720966" y="2278570"/>
                  </a:lnTo>
                  <a:lnTo>
                    <a:pt x="773328" y="2262695"/>
                  </a:lnTo>
                  <a:lnTo>
                    <a:pt x="824699" y="2246719"/>
                  </a:lnTo>
                  <a:lnTo>
                    <a:pt x="874864" y="2230704"/>
                  </a:lnTo>
                  <a:lnTo>
                    <a:pt x="915022" y="2216416"/>
                  </a:lnTo>
                  <a:lnTo>
                    <a:pt x="955027" y="2200440"/>
                  </a:lnTo>
                  <a:lnTo>
                    <a:pt x="994791" y="2182799"/>
                  </a:lnTo>
                  <a:lnTo>
                    <a:pt x="1034288" y="2163521"/>
                  </a:lnTo>
                  <a:lnTo>
                    <a:pt x="1073429" y="2142655"/>
                  </a:lnTo>
                  <a:lnTo>
                    <a:pt x="1112189" y="2120214"/>
                  </a:lnTo>
                  <a:lnTo>
                    <a:pt x="1150480" y="2096249"/>
                  </a:lnTo>
                  <a:lnTo>
                    <a:pt x="1188275" y="2070798"/>
                  </a:lnTo>
                  <a:lnTo>
                    <a:pt x="1225499" y="2043887"/>
                  </a:lnTo>
                  <a:lnTo>
                    <a:pt x="1262087" y="2015540"/>
                  </a:lnTo>
                  <a:lnTo>
                    <a:pt x="1298003" y="1985810"/>
                  </a:lnTo>
                  <a:lnTo>
                    <a:pt x="1333169" y="1954720"/>
                  </a:lnTo>
                  <a:lnTo>
                    <a:pt x="1367548" y="1922297"/>
                  </a:lnTo>
                  <a:lnTo>
                    <a:pt x="1401064" y="1888591"/>
                  </a:lnTo>
                  <a:lnTo>
                    <a:pt x="1433664" y="1853628"/>
                  </a:lnTo>
                  <a:lnTo>
                    <a:pt x="1465300" y="1817433"/>
                  </a:lnTo>
                  <a:lnTo>
                    <a:pt x="1495920" y="1780057"/>
                  </a:lnTo>
                  <a:lnTo>
                    <a:pt x="1525435" y="1741525"/>
                  </a:lnTo>
                  <a:lnTo>
                    <a:pt x="1553819" y="1701876"/>
                  </a:lnTo>
                  <a:lnTo>
                    <a:pt x="1581010" y="1661134"/>
                  </a:lnTo>
                  <a:lnTo>
                    <a:pt x="1606943" y="1619338"/>
                  </a:lnTo>
                  <a:lnTo>
                    <a:pt x="1631556" y="1576527"/>
                  </a:lnTo>
                  <a:lnTo>
                    <a:pt x="1654797" y="1532737"/>
                  </a:lnTo>
                  <a:lnTo>
                    <a:pt x="1676615" y="1487982"/>
                  </a:lnTo>
                  <a:lnTo>
                    <a:pt x="1696948" y="1442313"/>
                  </a:lnTo>
                  <a:lnTo>
                    <a:pt x="1715744" y="1395768"/>
                  </a:lnTo>
                  <a:lnTo>
                    <a:pt x="1732927" y="1348371"/>
                  </a:lnTo>
                  <a:lnTo>
                    <a:pt x="1748459" y="1300149"/>
                  </a:lnTo>
                  <a:lnTo>
                    <a:pt x="1762277" y="1251153"/>
                  </a:lnTo>
                  <a:lnTo>
                    <a:pt x="1774329" y="1201407"/>
                  </a:lnTo>
                  <a:lnTo>
                    <a:pt x="1784540" y="1150950"/>
                  </a:lnTo>
                  <a:lnTo>
                    <a:pt x="1792871" y="1099820"/>
                  </a:lnTo>
                  <a:lnTo>
                    <a:pt x="1799259" y="1048029"/>
                  </a:lnTo>
                  <a:lnTo>
                    <a:pt x="1803006" y="999045"/>
                  </a:lnTo>
                  <a:lnTo>
                    <a:pt x="1804111" y="950391"/>
                  </a:lnTo>
                  <a:close/>
                </a:path>
                <a:path w="2235200" h="2294890">
                  <a:moveTo>
                    <a:pt x="2234628" y="294563"/>
                  </a:moveTo>
                  <a:lnTo>
                    <a:pt x="2232253" y="227304"/>
                  </a:lnTo>
                  <a:lnTo>
                    <a:pt x="2211717" y="161734"/>
                  </a:lnTo>
                  <a:lnTo>
                    <a:pt x="2152904" y="112026"/>
                  </a:lnTo>
                  <a:lnTo>
                    <a:pt x="2102866" y="97523"/>
                  </a:lnTo>
                  <a:lnTo>
                    <a:pt x="2035695" y="92303"/>
                  </a:lnTo>
                  <a:lnTo>
                    <a:pt x="1990305" y="101422"/>
                  </a:lnTo>
                  <a:lnTo>
                    <a:pt x="1951139" y="125958"/>
                  </a:lnTo>
                  <a:lnTo>
                    <a:pt x="1919084" y="161734"/>
                  </a:lnTo>
                  <a:lnTo>
                    <a:pt x="1895055" y="204558"/>
                  </a:lnTo>
                  <a:lnTo>
                    <a:pt x="1879981" y="250228"/>
                  </a:lnTo>
                  <a:lnTo>
                    <a:pt x="1874748" y="294563"/>
                  </a:lnTo>
                  <a:lnTo>
                    <a:pt x="1881771" y="335229"/>
                  </a:lnTo>
                  <a:lnTo>
                    <a:pt x="1901342" y="371754"/>
                  </a:lnTo>
                  <a:lnTo>
                    <a:pt x="1931187" y="402691"/>
                  </a:lnTo>
                  <a:lnTo>
                    <a:pt x="1969071" y="426580"/>
                  </a:lnTo>
                  <a:lnTo>
                    <a:pt x="2012734" y="441985"/>
                  </a:lnTo>
                  <a:lnTo>
                    <a:pt x="2059914" y="447433"/>
                  </a:lnTo>
                  <a:lnTo>
                    <a:pt x="2106320" y="441985"/>
                  </a:lnTo>
                  <a:lnTo>
                    <a:pt x="2148040" y="426580"/>
                  </a:lnTo>
                  <a:lnTo>
                    <a:pt x="2183409" y="402691"/>
                  </a:lnTo>
                  <a:lnTo>
                    <a:pt x="2210752" y="371754"/>
                  </a:lnTo>
                  <a:lnTo>
                    <a:pt x="2228380" y="335229"/>
                  </a:lnTo>
                  <a:lnTo>
                    <a:pt x="2234628" y="294563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535" y="451827"/>
              <a:ext cx="2279650" cy="2294255"/>
            </a:xfrm>
            <a:custGeom>
              <a:avLst/>
              <a:gdLst/>
              <a:ahLst/>
              <a:cxnLst/>
              <a:rect l="l" t="t" r="r" b="b"/>
              <a:pathLst>
                <a:path w="2279650" h="2294255">
                  <a:moveTo>
                    <a:pt x="1804098" y="950455"/>
                  </a:moveTo>
                  <a:lnTo>
                    <a:pt x="1802663" y="902233"/>
                  </a:lnTo>
                  <a:lnTo>
                    <a:pt x="1798751" y="854468"/>
                  </a:lnTo>
                  <a:lnTo>
                    <a:pt x="1792452" y="807237"/>
                  </a:lnTo>
                  <a:lnTo>
                    <a:pt x="1783842" y="760615"/>
                  </a:lnTo>
                  <a:lnTo>
                    <a:pt x="1773021" y="714692"/>
                  </a:lnTo>
                  <a:lnTo>
                    <a:pt x="1760054" y="669518"/>
                  </a:lnTo>
                  <a:lnTo>
                    <a:pt x="1745030" y="625170"/>
                  </a:lnTo>
                  <a:lnTo>
                    <a:pt x="1728038" y="581736"/>
                  </a:lnTo>
                  <a:lnTo>
                    <a:pt x="1709140" y="539267"/>
                  </a:lnTo>
                  <a:lnTo>
                    <a:pt x="1688439" y="497865"/>
                  </a:lnTo>
                  <a:lnTo>
                    <a:pt x="1666011" y="457568"/>
                  </a:lnTo>
                  <a:lnTo>
                    <a:pt x="1641932" y="418477"/>
                  </a:lnTo>
                  <a:lnTo>
                    <a:pt x="1616290" y="380657"/>
                  </a:lnTo>
                  <a:lnTo>
                    <a:pt x="1589176" y="344170"/>
                  </a:lnTo>
                  <a:lnTo>
                    <a:pt x="1560652" y="309105"/>
                  </a:lnTo>
                  <a:lnTo>
                    <a:pt x="1530819" y="275513"/>
                  </a:lnTo>
                  <a:lnTo>
                    <a:pt x="1499743" y="243497"/>
                  </a:lnTo>
                  <a:lnTo>
                    <a:pt x="1467523" y="213118"/>
                  </a:lnTo>
                  <a:lnTo>
                    <a:pt x="1434236" y="184429"/>
                  </a:lnTo>
                  <a:lnTo>
                    <a:pt x="1399946" y="157530"/>
                  </a:lnTo>
                  <a:lnTo>
                    <a:pt x="1364767" y="132486"/>
                  </a:lnTo>
                  <a:lnTo>
                    <a:pt x="1328762" y="109372"/>
                  </a:lnTo>
                  <a:lnTo>
                    <a:pt x="1292009" y="88252"/>
                  </a:lnTo>
                  <a:lnTo>
                    <a:pt x="1254607" y="69202"/>
                  </a:lnTo>
                  <a:lnTo>
                    <a:pt x="1216621" y="52298"/>
                  </a:lnTo>
                  <a:lnTo>
                    <a:pt x="1178153" y="37604"/>
                  </a:lnTo>
                  <a:lnTo>
                    <a:pt x="1139266" y="25209"/>
                  </a:lnTo>
                  <a:lnTo>
                    <a:pt x="1100048" y="15176"/>
                  </a:lnTo>
                  <a:lnTo>
                    <a:pt x="1060589" y="7581"/>
                  </a:lnTo>
                  <a:lnTo>
                    <a:pt x="1020953" y="2501"/>
                  </a:lnTo>
                  <a:lnTo>
                    <a:pt x="981252" y="0"/>
                  </a:lnTo>
                  <a:lnTo>
                    <a:pt x="941539" y="152"/>
                  </a:lnTo>
                  <a:lnTo>
                    <a:pt x="901915" y="3035"/>
                  </a:lnTo>
                  <a:lnTo>
                    <a:pt x="837590" y="11341"/>
                  </a:lnTo>
                  <a:lnTo>
                    <a:pt x="776312" y="21932"/>
                  </a:lnTo>
                  <a:lnTo>
                    <a:pt x="717981" y="34721"/>
                  </a:lnTo>
                  <a:lnTo>
                    <a:pt x="662546" y="49618"/>
                  </a:lnTo>
                  <a:lnTo>
                    <a:pt x="609930" y="66535"/>
                  </a:lnTo>
                  <a:lnTo>
                    <a:pt x="560044" y="85382"/>
                  </a:lnTo>
                  <a:lnTo>
                    <a:pt x="512851" y="106057"/>
                  </a:lnTo>
                  <a:lnTo>
                    <a:pt x="468249" y="128473"/>
                  </a:lnTo>
                  <a:lnTo>
                    <a:pt x="426173" y="152539"/>
                  </a:lnTo>
                  <a:lnTo>
                    <a:pt x="386562" y="178168"/>
                  </a:lnTo>
                  <a:lnTo>
                    <a:pt x="349326" y="205257"/>
                  </a:lnTo>
                  <a:lnTo>
                    <a:pt x="314413" y="233718"/>
                  </a:lnTo>
                  <a:lnTo>
                    <a:pt x="281736" y="263461"/>
                  </a:lnTo>
                  <a:lnTo>
                    <a:pt x="251218" y="294398"/>
                  </a:lnTo>
                  <a:lnTo>
                    <a:pt x="222808" y="326428"/>
                  </a:lnTo>
                  <a:lnTo>
                    <a:pt x="196405" y="359460"/>
                  </a:lnTo>
                  <a:lnTo>
                    <a:pt x="171970" y="393420"/>
                  </a:lnTo>
                  <a:lnTo>
                    <a:pt x="149402" y="428193"/>
                  </a:lnTo>
                  <a:lnTo>
                    <a:pt x="128651" y="463689"/>
                  </a:lnTo>
                  <a:lnTo>
                    <a:pt x="109626" y="499833"/>
                  </a:lnTo>
                  <a:lnTo>
                    <a:pt x="92265" y="536524"/>
                  </a:lnTo>
                  <a:lnTo>
                    <a:pt x="76504" y="573659"/>
                  </a:lnTo>
                  <a:lnTo>
                    <a:pt x="62255" y="611162"/>
                  </a:lnTo>
                  <a:lnTo>
                    <a:pt x="49453" y="648944"/>
                  </a:lnTo>
                  <a:lnTo>
                    <a:pt x="38011" y="686892"/>
                  </a:lnTo>
                  <a:lnTo>
                    <a:pt x="27889" y="724928"/>
                  </a:lnTo>
                  <a:lnTo>
                    <a:pt x="18986" y="762965"/>
                  </a:lnTo>
                  <a:lnTo>
                    <a:pt x="11239" y="800900"/>
                  </a:lnTo>
                  <a:lnTo>
                    <a:pt x="4584" y="838644"/>
                  </a:lnTo>
                  <a:lnTo>
                    <a:pt x="0" y="881697"/>
                  </a:lnTo>
                  <a:lnTo>
                    <a:pt x="266" y="923442"/>
                  </a:lnTo>
                  <a:lnTo>
                    <a:pt x="5105" y="963764"/>
                  </a:lnTo>
                  <a:lnTo>
                    <a:pt x="14224" y="1002499"/>
                  </a:lnTo>
                  <a:lnTo>
                    <a:pt x="27305" y="1039520"/>
                  </a:lnTo>
                  <a:lnTo>
                    <a:pt x="44081" y="1074661"/>
                  </a:lnTo>
                  <a:lnTo>
                    <a:pt x="64223" y="1107808"/>
                  </a:lnTo>
                  <a:lnTo>
                    <a:pt x="87464" y="1138796"/>
                  </a:lnTo>
                  <a:lnTo>
                    <a:pt x="113499" y="1167498"/>
                  </a:lnTo>
                  <a:lnTo>
                    <a:pt x="142024" y="1193749"/>
                  </a:lnTo>
                  <a:lnTo>
                    <a:pt x="172758" y="1217434"/>
                  </a:lnTo>
                  <a:lnTo>
                    <a:pt x="205397" y="1238377"/>
                  </a:lnTo>
                  <a:lnTo>
                    <a:pt x="239636" y="1256461"/>
                  </a:lnTo>
                  <a:lnTo>
                    <a:pt x="275196" y="1271536"/>
                  </a:lnTo>
                  <a:lnTo>
                    <a:pt x="311759" y="1283449"/>
                  </a:lnTo>
                  <a:lnTo>
                    <a:pt x="349059" y="1292072"/>
                  </a:lnTo>
                  <a:lnTo>
                    <a:pt x="424624" y="1298841"/>
                  </a:lnTo>
                  <a:lnTo>
                    <a:pt x="462305" y="1296708"/>
                  </a:lnTo>
                  <a:lnTo>
                    <a:pt x="535990" y="1280680"/>
                  </a:lnTo>
                  <a:lnTo>
                    <a:pt x="571398" y="1266494"/>
                  </a:lnTo>
                  <a:lnTo>
                    <a:pt x="605447" y="1248016"/>
                  </a:lnTo>
                  <a:lnTo>
                    <a:pt x="637857" y="1225092"/>
                  </a:lnTo>
                  <a:lnTo>
                    <a:pt x="668324" y="1197584"/>
                  </a:lnTo>
                  <a:lnTo>
                    <a:pt x="744067" y="987983"/>
                  </a:lnTo>
                  <a:lnTo>
                    <a:pt x="623697" y="819416"/>
                  </a:lnTo>
                  <a:lnTo>
                    <a:pt x="448132" y="707123"/>
                  </a:lnTo>
                  <a:lnTo>
                    <a:pt x="358292" y="666305"/>
                  </a:lnTo>
                  <a:lnTo>
                    <a:pt x="373303" y="636816"/>
                  </a:lnTo>
                  <a:lnTo>
                    <a:pt x="435622" y="558939"/>
                  </a:lnTo>
                  <a:lnTo>
                    <a:pt x="571207" y="448576"/>
                  </a:lnTo>
                  <a:lnTo>
                    <a:pt x="806018" y="321614"/>
                  </a:lnTo>
                  <a:lnTo>
                    <a:pt x="843610" y="307492"/>
                  </a:lnTo>
                  <a:lnTo>
                    <a:pt x="881875" y="297916"/>
                  </a:lnTo>
                  <a:lnTo>
                    <a:pt x="920686" y="292735"/>
                  </a:lnTo>
                  <a:lnTo>
                    <a:pt x="959866" y="291757"/>
                  </a:lnTo>
                  <a:lnTo>
                    <a:pt x="999286" y="294830"/>
                  </a:lnTo>
                  <a:lnTo>
                    <a:pt x="1038783" y="301764"/>
                  </a:lnTo>
                  <a:lnTo>
                    <a:pt x="1078217" y="312394"/>
                  </a:lnTo>
                  <a:lnTo>
                    <a:pt x="1117434" y="326555"/>
                  </a:lnTo>
                  <a:lnTo>
                    <a:pt x="1156271" y="344055"/>
                  </a:lnTo>
                  <a:lnTo>
                    <a:pt x="1194612" y="364744"/>
                  </a:lnTo>
                  <a:lnTo>
                    <a:pt x="1232281" y="388429"/>
                  </a:lnTo>
                  <a:lnTo>
                    <a:pt x="1269123" y="414947"/>
                  </a:lnTo>
                  <a:lnTo>
                    <a:pt x="1305013" y="444119"/>
                  </a:lnTo>
                  <a:lnTo>
                    <a:pt x="1339786" y="475792"/>
                  </a:lnTo>
                  <a:lnTo>
                    <a:pt x="1373301" y="509765"/>
                  </a:lnTo>
                  <a:lnTo>
                    <a:pt x="1405394" y="545884"/>
                  </a:lnTo>
                  <a:lnTo>
                    <a:pt x="1435925" y="583971"/>
                  </a:lnTo>
                  <a:lnTo>
                    <a:pt x="1464754" y="623849"/>
                  </a:lnTo>
                  <a:lnTo>
                    <a:pt x="1491716" y="665365"/>
                  </a:lnTo>
                  <a:lnTo>
                    <a:pt x="1516659" y="708317"/>
                  </a:lnTo>
                  <a:lnTo>
                    <a:pt x="1539455" y="752551"/>
                  </a:lnTo>
                  <a:lnTo>
                    <a:pt x="1559928" y="797902"/>
                  </a:lnTo>
                  <a:lnTo>
                    <a:pt x="1577949" y="844169"/>
                  </a:lnTo>
                  <a:lnTo>
                    <a:pt x="1593367" y="891209"/>
                  </a:lnTo>
                  <a:lnTo>
                    <a:pt x="1606016" y="938822"/>
                  </a:lnTo>
                  <a:lnTo>
                    <a:pt x="1612506" y="1002334"/>
                  </a:lnTo>
                  <a:lnTo>
                    <a:pt x="1610474" y="1037272"/>
                  </a:lnTo>
                  <a:lnTo>
                    <a:pt x="1596644" y="1112608"/>
                  </a:lnTo>
                  <a:lnTo>
                    <a:pt x="1585188" y="1152652"/>
                  </a:lnTo>
                  <a:lnTo>
                    <a:pt x="1570926" y="1194041"/>
                  </a:lnTo>
                  <a:lnTo>
                    <a:pt x="1554022" y="1236586"/>
                  </a:lnTo>
                  <a:lnTo>
                    <a:pt x="1534629" y="1280109"/>
                  </a:lnTo>
                  <a:lnTo>
                    <a:pt x="1512938" y="1324444"/>
                  </a:lnTo>
                  <a:lnTo>
                    <a:pt x="1489100" y="1369390"/>
                  </a:lnTo>
                  <a:lnTo>
                    <a:pt x="1463268" y="1414792"/>
                  </a:lnTo>
                  <a:lnTo>
                    <a:pt x="1435633" y="1460449"/>
                  </a:lnTo>
                  <a:lnTo>
                    <a:pt x="1406334" y="1506181"/>
                  </a:lnTo>
                  <a:lnTo>
                    <a:pt x="1375562" y="1551825"/>
                  </a:lnTo>
                  <a:lnTo>
                    <a:pt x="1343456" y="1597190"/>
                  </a:lnTo>
                  <a:lnTo>
                    <a:pt x="1310208" y="1642097"/>
                  </a:lnTo>
                  <a:lnTo>
                    <a:pt x="1275969" y="1686369"/>
                  </a:lnTo>
                  <a:lnTo>
                    <a:pt x="1240891" y="1729816"/>
                  </a:lnTo>
                  <a:lnTo>
                    <a:pt x="1205166" y="1772272"/>
                  </a:lnTo>
                  <a:lnTo>
                    <a:pt x="1168958" y="1813547"/>
                  </a:lnTo>
                  <a:lnTo>
                    <a:pt x="1132408" y="1853476"/>
                  </a:lnTo>
                  <a:lnTo>
                    <a:pt x="1095692" y="1891855"/>
                  </a:lnTo>
                  <a:lnTo>
                    <a:pt x="1058989" y="1928520"/>
                  </a:lnTo>
                  <a:lnTo>
                    <a:pt x="1022451" y="1963293"/>
                  </a:lnTo>
                  <a:lnTo>
                    <a:pt x="986243" y="1995982"/>
                  </a:lnTo>
                  <a:lnTo>
                    <a:pt x="950531" y="2026412"/>
                  </a:lnTo>
                  <a:lnTo>
                    <a:pt x="915479" y="2054402"/>
                  </a:lnTo>
                  <a:lnTo>
                    <a:pt x="881265" y="2079790"/>
                  </a:lnTo>
                  <a:lnTo>
                    <a:pt x="848042" y="2102370"/>
                  </a:lnTo>
                  <a:lnTo>
                    <a:pt x="775817" y="2144115"/>
                  </a:lnTo>
                  <a:lnTo>
                    <a:pt x="732485" y="2166302"/>
                  </a:lnTo>
                  <a:lnTo>
                    <a:pt x="686396" y="2188413"/>
                  </a:lnTo>
                  <a:lnTo>
                    <a:pt x="637946" y="2210282"/>
                  </a:lnTo>
                  <a:lnTo>
                    <a:pt x="613638" y="2234895"/>
                  </a:lnTo>
                  <a:lnTo>
                    <a:pt x="613727" y="2266124"/>
                  </a:lnTo>
                  <a:lnTo>
                    <a:pt x="633399" y="2290330"/>
                  </a:lnTo>
                  <a:lnTo>
                    <a:pt x="667854" y="2293848"/>
                  </a:lnTo>
                  <a:lnTo>
                    <a:pt x="720953" y="2278088"/>
                  </a:lnTo>
                  <a:lnTo>
                    <a:pt x="773252" y="2262149"/>
                  </a:lnTo>
                  <a:lnTo>
                    <a:pt x="824484" y="2246045"/>
                  </a:lnTo>
                  <a:lnTo>
                    <a:pt x="874382" y="2229751"/>
                  </a:lnTo>
                  <a:lnTo>
                    <a:pt x="914590" y="2215464"/>
                  </a:lnTo>
                  <a:lnTo>
                    <a:pt x="954620" y="2199487"/>
                  </a:lnTo>
                  <a:lnTo>
                    <a:pt x="994422" y="2181834"/>
                  </a:lnTo>
                  <a:lnTo>
                    <a:pt x="1033945" y="2162568"/>
                  </a:lnTo>
                  <a:lnTo>
                    <a:pt x="1073137" y="2141702"/>
                  </a:lnTo>
                  <a:lnTo>
                    <a:pt x="1111910" y="2119261"/>
                  </a:lnTo>
                  <a:lnTo>
                    <a:pt x="1150239" y="2095309"/>
                  </a:lnTo>
                  <a:lnTo>
                    <a:pt x="1188059" y="2069858"/>
                  </a:lnTo>
                  <a:lnTo>
                    <a:pt x="1225296" y="2042947"/>
                  </a:lnTo>
                  <a:lnTo>
                    <a:pt x="1261922" y="2014613"/>
                  </a:lnTo>
                  <a:lnTo>
                    <a:pt x="1297851" y="1984883"/>
                  </a:lnTo>
                  <a:lnTo>
                    <a:pt x="1333042" y="1953806"/>
                  </a:lnTo>
                  <a:lnTo>
                    <a:pt x="1367421" y="1921395"/>
                  </a:lnTo>
                  <a:lnTo>
                    <a:pt x="1400962" y="1887702"/>
                  </a:lnTo>
                  <a:lnTo>
                    <a:pt x="1433576" y="1852752"/>
                  </a:lnTo>
                  <a:lnTo>
                    <a:pt x="1465224" y="1816582"/>
                  </a:lnTo>
                  <a:lnTo>
                    <a:pt x="1495856" y="1779231"/>
                  </a:lnTo>
                  <a:lnTo>
                    <a:pt x="1525384" y="1740725"/>
                  </a:lnTo>
                  <a:lnTo>
                    <a:pt x="1553781" y="1701101"/>
                  </a:lnTo>
                  <a:lnTo>
                    <a:pt x="1580972" y="1660385"/>
                  </a:lnTo>
                  <a:lnTo>
                    <a:pt x="1606905" y="1618627"/>
                  </a:lnTo>
                  <a:lnTo>
                    <a:pt x="1631530" y="1575854"/>
                  </a:lnTo>
                  <a:lnTo>
                    <a:pt x="1654784" y="1532102"/>
                  </a:lnTo>
                  <a:lnTo>
                    <a:pt x="1676603" y="1487398"/>
                  </a:lnTo>
                  <a:lnTo>
                    <a:pt x="1696935" y="1441780"/>
                  </a:lnTo>
                  <a:lnTo>
                    <a:pt x="1715731" y="1395272"/>
                  </a:lnTo>
                  <a:lnTo>
                    <a:pt x="1732915" y="1347939"/>
                  </a:lnTo>
                  <a:lnTo>
                    <a:pt x="1748447" y="1299781"/>
                  </a:lnTo>
                  <a:lnTo>
                    <a:pt x="1762264" y="1250848"/>
                  </a:lnTo>
                  <a:lnTo>
                    <a:pt x="1774317" y="1201166"/>
                  </a:lnTo>
                  <a:lnTo>
                    <a:pt x="1784527" y="1150785"/>
                  </a:lnTo>
                  <a:lnTo>
                    <a:pt x="1792859" y="1099731"/>
                  </a:lnTo>
                  <a:lnTo>
                    <a:pt x="1799247" y="1048029"/>
                  </a:lnTo>
                  <a:lnTo>
                    <a:pt x="1802993" y="999083"/>
                  </a:lnTo>
                  <a:lnTo>
                    <a:pt x="1804098" y="950455"/>
                  </a:lnTo>
                  <a:close/>
                </a:path>
                <a:path w="2279650" h="2294255">
                  <a:moveTo>
                    <a:pt x="2279256" y="338709"/>
                  </a:moveTo>
                  <a:lnTo>
                    <a:pt x="2276881" y="271246"/>
                  </a:lnTo>
                  <a:lnTo>
                    <a:pt x="2256345" y="205714"/>
                  </a:lnTo>
                  <a:lnTo>
                    <a:pt x="2197531" y="156108"/>
                  </a:lnTo>
                  <a:lnTo>
                    <a:pt x="2147481" y="141655"/>
                  </a:lnTo>
                  <a:lnTo>
                    <a:pt x="2080323" y="136448"/>
                  </a:lnTo>
                  <a:lnTo>
                    <a:pt x="2034933" y="145567"/>
                  </a:lnTo>
                  <a:lnTo>
                    <a:pt x="1995754" y="170103"/>
                  </a:lnTo>
                  <a:lnTo>
                    <a:pt x="1963699" y="205892"/>
                  </a:lnTo>
                  <a:lnTo>
                    <a:pt x="1939683" y="248716"/>
                  </a:lnTo>
                  <a:lnTo>
                    <a:pt x="1924596" y="294386"/>
                  </a:lnTo>
                  <a:lnTo>
                    <a:pt x="1919363" y="338709"/>
                  </a:lnTo>
                  <a:lnTo>
                    <a:pt x="1926386" y="379374"/>
                  </a:lnTo>
                  <a:lnTo>
                    <a:pt x="1945957" y="415899"/>
                  </a:lnTo>
                  <a:lnTo>
                    <a:pt x="1975802" y="446836"/>
                  </a:lnTo>
                  <a:lnTo>
                    <a:pt x="2013686" y="470725"/>
                  </a:lnTo>
                  <a:lnTo>
                    <a:pt x="2057349" y="486130"/>
                  </a:lnTo>
                  <a:lnTo>
                    <a:pt x="2104529" y="491591"/>
                  </a:lnTo>
                  <a:lnTo>
                    <a:pt x="2150935" y="486130"/>
                  </a:lnTo>
                  <a:lnTo>
                    <a:pt x="2192667" y="470725"/>
                  </a:lnTo>
                  <a:lnTo>
                    <a:pt x="2228037" y="446836"/>
                  </a:lnTo>
                  <a:lnTo>
                    <a:pt x="2255367" y="415899"/>
                  </a:lnTo>
                  <a:lnTo>
                    <a:pt x="2272995" y="379374"/>
                  </a:lnTo>
                  <a:lnTo>
                    <a:pt x="2279256" y="338709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3378" y="1143763"/>
              <a:ext cx="360045" cy="355600"/>
            </a:xfrm>
            <a:custGeom>
              <a:avLst/>
              <a:gdLst/>
              <a:ahLst/>
              <a:cxnLst/>
              <a:rect l="l" t="t" r="r" b="b"/>
              <a:pathLst>
                <a:path w="360044" h="355600">
                  <a:moveTo>
                    <a:pt x="185163" y="355134"/>
                  </a:moveTo>
                  <a:lnTo>
                    <a:pt x="137982" y="349678"/>
                  </a:lnTo>
                  <a:lnTo>
                    <a:pt x="94322" y="334279"/>
                  </a:lnTo>
                  <a:lnTo>
                    <a:pt x="56439" y="310386"/>
                  </a:lnTo>
                  <a:lnTo>
                    <a:pt x="26587" y="279451"/>
                  </a:lnTo>
                  <a:lnTo>
                    <a:pt x="7022" y="242923"/>
                  </a:lnTo>
                  <a:lnTo>
                    <a:pt x="0" y="202255"/>
                  </a:lnTo>
                  <a:lnTo>
                    <a:pt x="5229" y="157929"/>
                  </a:lnTo>
                  <a:lnTo>
                    <a:pt x="20309" y="112258"/>
                  </a:lnTo>
                  <a:lnTo>
                    <a:pt x="44332" y="69436"/>
                  </a:lnTo>
                  <a:lnTo>
                    <a:pt x="76386" y="33656"/>
                  </a:lnTo>
                  <a:lnTo>
                    <a:pt x="115562" y="9113"/>
                  </a:lnTo>
                  <a:lnTo>
                    <a:pt x="160949" y="0"/>
                  </a:lnTo>
                  <a:lnTo>
                    <a:pt x="228112" y="5360"/>
                  </a:lnTo>
                  <a:lnTo>
                    <a:pt x="278160" y="19918"/>
                  </a:lnTo>
                  <a:lnTo>
                    <a:pt x="313609" y="41920"/>
                  </a:lnTo>
                  <a:lnTo>
                    <a:pt x="350768" y="101247"/>
                  </a:lnTo>
                  <a:lnTo>
                    <a:pt x="359707" y="169320"/>
                  </a:lnTo>
                  <a:lnTo>
                    <a:pt x="359881" y="202255"/>
                  </a:lnTo>
                  <a:lnTo>
                    <a:pt x="353632" y="242923"/>
                  </a:lnTo>
                  <a:lnTo>
                    <a:pt x="336002" y="279451"/>
                  </a:lnTo>
                  <a:lnTo>
                    <a:pt x="308665" y="310386"/>
                  </a:lnTo>
                  <a:lnTo>
                    <a:pt x="273296" y="334279"/>
                  </a:lnTo>
                  <a:lnTo>
                    <a:pt x="231570" y="349678"/>
                  </a:lnTo>
                  <a:lnTo>
                    <a:pt x="185163" y="355134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01093" y="1143763"/>
              <a:ext cx="360045" cy="355600"/>
            </a:xfrm>
            <a:custGeom>
              <a:avLst/>
              <a:gdLst/>
              <a:ahLst/>
              <a:cxnLst/>
              <a:rect l="l" t="t" r="r" b="b"/>
              <a:pathLst>
                <a:path w="360044" h="355600">
                  <a:moveTo>
                    <a:pt x="185163" y="355134"/>
                  </a:moveTo>
                  <a:lnTo>
                    <a:pt x="137982" y="349678"/>
                  </a:lnTo>
                  <a:lnTo>
                    <a:pt x="94322" y="334279"/>
                  </a:lnTo>
                  <a:lnTo>
                    <a:pt x="56439" y="310386"/>
                  </a:lnTo>
                  <a:lnTo>
                    <a:pt x="26587" y="279451"/>
                  </a:lnTo>
                  <a:lnTo>
                    <a:pt x="7022" y="242923"/>
                  </a:lnTo>
                  <a:lnTo>
                    <a:pt x="0" y="202255"/>
                  </a:lnTo>
                  <a:lnTo>
                    <a:pt x="5229" y="157929"/>
                  </a:lnTo>
                  <a:lnTo>
                    <a:pt x="20309" y="112258"/>
                  </a:lnTo>
                  <a:lnTo>
                    <a:pt x="44332" y="69436"/>
                  </a:lnTo>
                  <a:lnTo>
                    <a:pt x="76386" y="33656"/>
                  </a:lnTo>
                  <a:lnTo>
                    <a:pt x="115562" y="9113"/>
                  </a:lnTo>
                  <a:lnTo>
                    <a:pt x="160949" y="0"/>
                  </a:lnTo>
                  <a:lnTo>
                    <a:pt x="228112" y="5360"/>
                  </a:lnTo>
                  <a:lnTo>
                    <a:pt x="278160" y="19918"/>
                  </a:lnTo>
                  <a:lnTo>
                    <a:pt x="313609" y="41920"/>
                  </a:lnTo>
                  <a:lnTo>
                    <a:pt x="350768" y="101247"/>
                  </a:lnTo>
                  <a:lnTo>
                    <a:pt x="359707" y="169320"/>
                  </a:lnTo>
                  <a:lnTo>
                    <a:pt x="359881" y="202255"/>
                  </a:lnTo>
                  <a:lnTo>
                    <a:pt x="353632" y="242923"/>
                  </a:lnTo>
                  <a:lnTo>
                    <a:pt x="336002" y="279451"/>
                  </a:lnTo>
                  <a:lnTo>
                    <a:pt x="308665" y="310386"/>
                  </a:lnTo>
                  <a:lnTo>
                    <a:pt x="273296" y="334279"/>
                  </a:lnTo>
                  <a:lnTo>
                    <a:pt x="231570" y="349678"/>
                  </a:lnTo>
                  <a:lnTo>
                    <a:pt x="185163" y="355134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10307" y="1009389"/>
              <a:ext cx="4678045" cy="2032000"/>
            </a:xfrm>
            <a:custGeom>
              <a:avLst/>
              <a:gdLst/>
              <a:ahLst/>
              <a:cxnLst/>
              <a:rect l="l" t="t" r="r" b="b"/>
              <a:pathLst>
                <a:path w="4678044" h="2032000">
                  <a:moveTo>
                    <a:pt x="4677692" y="2031966"/>
                  </a:moveTo>
                  <a:lnTo>
                    <a:pt x="0" y="108750"/>
                  </a:lnTo>
                  <a:lnTo>
                    <a:pt x="44712" y="0"/>
                  </a:lnTo>
                  <a:lnTo>
                    <a:pt x="4677692" y="1904833"/>
                  </a:lnTo>
                  <a:lnTo>
                    <a:pt x="4677692" y="2031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70343" y="1079819"/>
              <a:ext cx="3366770" cy="1894205"/>
            </a:xfrm>
            <a:custGeom>
              <a:avLst/>
              <a:gdLst/>
              <a:ahLst/>
              <a:cxnLst/>
              <a:rect l="l" t="t" r="r" b="b"/>
              <a:pathLst>
                <a:path w="3366769" h="1894205">
                  <a:moveTo>
                    <a:pt x="0" y="0"/>
                  </a:moveTo>
                  <a:lnTo>
                    <a:pt x="3366646" y="1893615"/>
                  </a:lnTo>
                </a:path>
              </a:pathLst>
            </a:custGeom>
            <a:ln w="117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509" y="2726860"/>
              <a:ext cx="14354174" cy="6724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367" y="35482"/>
              <a:ext cx="8747815" cy="30686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03274" y="2040836"/>
              <a:ext cx="4632960" cy="752475"/>
            </a:xfrm>
            <a:custGeom>
              <a:avLst/>
              <a:gdLst/>
              <a:ahLst/>
              <a:cxnLst/>
              <a:rect l="l" t="t" r="r" b="b"/>
              <a:pathLst>
                <a:path w="4632959" h="752475">
                  <a:moveTo>
                    <a:pt x="0" y="752163"/>
                  </a:moveTo>
                  <a:lnTo>
                    <a:pt x="4632847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3042" y="2467942"/>
              <a:ext cx="3439795" cy="133350"/>
            </a:xfrm>
            <a:custGeom>
              <a:avLst/>
              <a:gdLst/>
              <a:ahLst/>
              <a:cxnLst/>
              <a:rect l="l" t="t" r="r" b="b"/>
              <a:pathLst>
                <a:path w="3439795" h="133350">
                  <a:moveTo>
                    <a:pt x="0" y="133053"/>
                  </a:moveTo>
                  <a:lnTo>
                    <a:pt x="3439319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130" y="9376798"/>
              <a:ext cx="775335" cy="845819"/>
            </a:xfrm>
            <a:custGeom>
              <a:avLst/>
              <a:gdLst/>
              <a:ahLst/>
              <a:cxnLst/>
              <a:rect l="l" t="t" r="r" b="b"/>
              <a:pathLst>
                <a:path w="775335" h="845820">
                  <a:moveTo>
                    <a:pt x="43446" y="574926"/>
                  </a:moveTo>
                  <a:lnTo>
                    <a:pt x="112198" y="592249"/>
                  </a:lnTo>
                  <a:lnTo>
                    <a:pt x="89979" y="619496"/>
                  </a:lnTo>
                  <a:lnTo>
                    <a:pt x="78803" y="633129"/>
                  </a:lnTo>
                  <a:lnTo>
                    <a:pt x="67566" y="646695"/>
                  </a:lnTo>
                  <a:lnTo>
                    <a:pt x="56797" y="654621"/>
                  </a:lnTo>
                  <a:lnTo>
                    <a:pt x="44412" y="657250"/>
                  </a:lnTo>
                  <a:lnTo>
                    <a:pt x="31758" y="654790"/>
                  </a:lnTo>
                  <a:lnTo>
                    <a:pt x="20177" y="647451"/>
                  </a:lnTo>
                  <a:lnTo>
                    <a:pt x="13134" y="638686"/>
                  </a:lnTo>
                  <a:lnTo>
                    <a:pt x="10631" y="627416"/>
                  </a:lnTo>
                  <a:lnTo>
                    <a:pt x="12303" y="615386"/>
                  </a:lnTo>
                  <a:lnTo>
                    <a:pt x="17789" y="604344"/>
                  </a:lnTo>
                  <a:lnTo>
                    <a:pt x="28921" y="592649"/>
                  </a:lnTo>
                  <a:lnTo>
                    <a:pt x="39239" y="580283"/>
                  </a:lnTo>
                  <a:lnTo>
                    <a:pt x="43446" y="574926"/>
                  </a:lnTo>
                  <a:close/>
                </a:path>
                <a:path w="775335" h="845820">
                  <a:moveTo>
                    <a:pt x="168945" y="424812"/>
                  </a:moveTo>
                  <a:lnTo>
                    <a:pt x="181309" y="428596"/>
                  </a:lnTo>
                  <a:lnTo>
                    <a:pt x="191536" y="437115"/>
                  </a:lnTo>
                  <a:lnTo>
                    <a:pt x="197631" y="448579"/>
                  </a:lnTo>
                  <a:lnTo>
                    <a:pt x="198905" y="460898"/>
                  </a:lnTo>
                  <a:lnTo>
                    <a:pt x="194667" y="471984"/>
                  </a:lnTo>
                  <a:lnTo>
                    <a:pt x="184313" y="488463"/>
                  </a:lnTo>
                  <a:lnTo>
                    <a:pt x="173848" y="505587"/>
                  </a:lnTo>
                  <a:lnTo>
                    <a:pt x="162823" y="522881"/>
                  </a:lnTo>
                  <a:lnTo>
                    <a:pt x="150789" y="539869"/>
                  </a:lnTo>
                  <a:lnTo>
                    <a:pt x="166421" y="550915"/>
                  </a:lnTo>
                  <a:lnTo>
                    <a:pt x="196807" y="574441"/>
                  </a:lnTo>
                  <a:lnTo>
                    <a:pt x="212439" y="585487"/>
                  </a:lnTo>
                  <a:lnTo>
                    <a:pt x="220365" y="596257"/>
                  </a:lnTo>
                  <a:lnTo>
                    <a:pt x="222994" y="608641"/>
                  </a:lnTo>
                  <a:lnTo>
                    <a:pt x="220534" y="621296"/>
                  </a:lnTo>
                  <a:lnTo>
                    <a:pt x="213195" y="632877"/>
                  </a:lnTo>
                  <a:lnTo>
                    <a:pt x="202426" y="640803"/>
                  </a:lnTo>
                  <a:lnTo>
                    <a:pt x="190042" y="643431"/>
                  </a:lnTo>
                  <a:lnTo>
                    <a:pt x="177387" y="640972"/>
                  </a:lnTo>
                  <a:lnTo>
                    <a:pt x="165806" y="633633"/>
                  </a:lnTo>
                  <a:lnTo>
                    <a:pt x="112198" y="592249"/>
                  </a:lnTo>
                  <a:lnTo>
                    <a:pt x="43446" y="574926"/>
                  </a:lnTo>
                  <a:lnTo>
                    <a:pt x="49388" y="567358"/>
                  </a:lnTo>
                  <a:lnTo>
                    <a:pt x="60012" y="553983"/>
                  </a:lnTo>
                  <a:lnTo>
                    <a:pt x="10554" y="514748"/>
                  </a:lnTo>
                  <a:lnTo>
                    <a:pt x="2628" y="503979"/>
                  </a:lnTo>
                  <a:lnTo>
                    <a:pt x="0" y="491594"/>
                  </a:lnTo>
                  <a:lnTo>
                    <a:pt x="2459" y="478939"/>
                  </a:lnTo>
                  <a:lnTo>
                    <a:pt x="4217" y="476165"/>
                  </a:lnTo>
                  <a:lnTo>
                    <a:pt x="101591" y="500699"/>
                  </a:lnTo>
                  <a:lnTo>
                    <a:pt x="103741" y="496549"/>
                  </a:lnTo>
                  <a:lnTo>
                    <a:pt x="109138" y="491560"/>
                  </a:lnTo>
                  <a:lnTo>
                    <a:pt x="110125" y="484356"/>
                  </a:lnTo>
                  <a:lnTo>
                    <a:pt x="117177" y="474066"/>
                  </a:lnTo>
                  <a:lnTo>
                    <a:pt x="130869" y="452243"/>
                  </a:lnTo>
                  <a:lnTo>
                    <a:pt x="137922" y="441953"/>
                  </a:lnTo>
                  <a:lnTo>
                    <a:pt x="146039" y="431781"/>
                  </a:lnTo>
                  <a:lnTo>
                    <a:pt x="156784" y="425970"/>
                  </a:lnTo>
                  <a:lnTo>
                    <a:pt x="168945" y="424812"/>
                  </a:lnTo>
                  <a:close/>
                </a:path>
                <a:path w="775335" h="845820">
                  <a:moveTo>
                    <a:pt x="45606" y="459263"/>
                  </a:moveTo>
                  <a:lnTo>
                    <a:pt x="57187" y="466602"/>
                  </a:lnTo>
                  <a:lnTo>
                    <a:pt x="68126" y="475461"/>
                  </a:lnTo>
                  <a:lnTo>
                    <a:pt x="90688" y="491694"/>
                  </a:lnTo>
                  <a:lnTo>
                    <a:pt x="101591" y="500699"/>
                  </a:lnTo>
                  <a:lnTo>
                    <a:pt x="4217" y="476165"/>
                  </a:lnTo>
                  <a:lnTo>
                    <a:pt x="9798" y="467358"/>
                  </a:lnTo>
                  <a:lnTo>
                    <a:pt x="20567" y="459432"/>
                  </a:lnTo>
                  <a:lnTo>
                    <a:pt x="32951" y="456804"/>
                  </a:lnTo>
                  <a:lnTo>
                    <a:pt x="45606" y="459263"/>
                  </a:lnTo>
                  <a:close/>
                </a:path>
                <a:path w="775335" h="845820">
                  <a:moveTo>
                    <a:pt x="591023" y="785981"/>
                  </a:moveTo>
                  <a:lnTo>
                    <a:pt x="605167" y="805023"/>
                  </a:lnTo>
                  <a:lnTo>
                    <a:pt x="604173" y="828687"/>
                  </a:lnTo>
                  <a:lnTo>
                    <a:pt x="584441" y="845378"/>
                  </a:lnTo>
                  <a:lnTo>
                    <a:pt x="558732" y="842661"/>
                  </a:lnTo>
                  <a:lnTo>
                    <a:pt x="544591" y="823607"/>
                  </a:lnTo>
                  <a:lnTo>
                    <a:pt x="545601" y="799882"/>
                  </a:lnTo>
                  <a:lnTo>
                    <a:pt x="565341" y="783154"/>
                  </a:lnTo>
                  <a:lnTo>
                    <a:pt x="591023" y="785981"/>
                  </a:lnTo>
                  <a:close/>
                </a:path>
                <a:path w="775335" h="845820">
                  <a:moveTo>
                    <a:pt x="473412" y="2826"/>
                  </a:moveTo>
                  <a:lnTo>
                    <a:pt x="487556" y="21868"/>
                  </a:lnTo>
                  <a:lnTo>
                    <a:pt x="486562" y="45532"/>
                  </a:lnTo>
                  <a:lnTo>
                    <a:pt x="466831" y="62223"/>
                  </a:lnTo>
                  <a:lnTo>
                    <a:pt x="441121" y="59506"/>
                  </a:lnTo>
                  <a:lnTo>
                    <a:pt x="426981" y="40452"/>
                  </a:lnTo>
                  <a:lnTo>
                    <a:pt x="427990" y="16727"/>
                  </a:lnTo>
                  <a:lnTo>
                    <a:pt x="447731" y="0"/>
                  </a:lnTo>
                  <a:lnTo>
                    <a:pt x="473412" y="2826"/>
                  </a:lnTo>
                  <a:close/>
                </a:path>
                <a:path w="775335" h="845820">
                  <a:moveTo>
                    <a:pt x="760841" y="327800"/>
                  </a:moveTo>
                  <a:lnTo>
                    <a:pt x="774985" y="346842"/>
                  </a:lnTo>
                  <a:lnTo>
                    <a:pt x="773991" y="370506"/>
                  </a:lnTo>
                  <a:lnTo>
                    <a:pt x="754259" y="387197"/>
                  </a:lnTo>
                  <a:lnTo>
                    <a:pt x="730267" y="383981"/>
                  </a:lnTo>
                  <a:lnTo>
                    <a:pt x="716747" y="364773"/>
                  </a:lnTo>
                  <a:lnTo>
                    <a:pt x="717208" y="341221"/>
                  </a:lnTo>
                  <a:lnTo>
                    <a:pt x="735159" y="324974"/>
                  </a:lnTo>
                  <a:lnTo>
                    <a:pt x="760841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6314" y="6897947"/>
              <a:ext cx="240227" cy="2303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7900" y="7156158"/>
              <a:ext cx="348615" cy="387350"/>
            </a:xfrm>
            <a:custGeom>
              <a:avLst/>
              <a:gdLst/>
              <a:ahLst/>
              <a:cxnLst/>
              <a:rect l="l" t="t" r="r" b="b"/>
              <a:pathLst>
                <a:path w="348615" h="387350">
                  <a:moveTo>
                    <a:pt x="46431" y="2826"/>
                  </a:moveTo>
                  <a:lnTo>
                    <a:pt x="60575" y="21868"/>
                  </a:lnTo>
                  <a:lnTo>
                    <a:pt x="59581" y="45532"/>
                  </a:lnTo>
                  <a:lnTo>
                    <a:pt x="39850" y="62223"/>
                  </a:lnTo>
                  <a:lnTo>
                    <a:pt x="14140" y="59506"/>
                  </a:lnTo>
                  <a:lnTo>
                    <a:pt x="0" y="40452"/>
                  </a:lnTo>
                  <a:lnTo>
                    <a:pt x="1009" y="16727"/>
                  </a:lnTo>
                  <a:lnTo>
                    <a:pt x="20749" y="0"/>
                  </a:lnTo>
                  <a:lnTo>
                    <a:pt x="46431" y="2826"/>
                  </a:lnTo>
                  <a:close/>
                </a:path>
                <a:path w="348615" h="387350">
                  <a:moveTo>
                    <a:pt x="333860" y="327800"/>
                  </a:moveTo>
                  <a:lnTo>
                    <a:pt x="348003" y="346842"/>
                  </a:lnTo>
                  <a:lnTo>
                    <a:pt x="347009" y="370506"/>
                  </a:lnTo>
                  <a:lnTo>
                    <a:pt x="327278" y="387197"/>
                  </a:lnTo>
                  <a:lnTo>
                    <a:pt x="303286" y="383981"/>
                  </a:lnTo>
                  <a:lnTo>
                    <a:pt x="289766" y="364773"/>
                  </a:lnTo>
                  <a:lnTo>
                    <a:pt x="290227" y="341221"/>
                  </a:lnTo>
                  <a:lnTo>
                    <a:pt x="308178" y="324974"/>
                  </a:lnTo>
                  <a:lnTo>
                    <a:pt x="333860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259" y="7785341"/>
              <a:ext cx="1950085" cy="1984375"/>
            </a:xfrm>
            <a:custGeom>
              <a:avLst/>
              <a:gdLst/>
              <a:ahLst/>
              <a:cxnLst/>
              <a:rect l="l" t="t" r="r" b="b"/>
              <a:pathLst>
                <a:path w="1950085" h="1984375">
                  <a:moveTo>
                    <a:pt x="1949881" y="399402"/>
                  </a:moveTo>
                  <a:lnTo>
                    <a:pt x="1928723" y="380771"/>
                  </a:lnTo>
                  <a:lnTo>
                    <a:pt x="1912467" y="367626"/>
                  </a:lnTo>
                  <a:lnTo>
                    <a:pt x="1902040" y="359816"/>
                  </a:lnTo>
                  <a:lnTo>
                    <a:pt x="1900313" y="358609"/>
                  </a:lnTo>
                  <a:lnTo>
                    <a:pt x="1898370" y="356387"/>
                  </a:lnTo>
                  <a:lnTo>
                    <a:pt x="1851901" y="341363"/>
                  </a:lnTo>
                  <a:lnTo>
                    <a:pt x="1800402" y="323062"/>
                  </a:lnTo>
                  <a:lnTo>
                    <a:pt x="1745881" y="302501"/>
                  </a:lnTo>
                  <a:lnTo>
                    <a:pt x="1690357" y="280720"/>
                  </a:lnTo>
                  <a:lnTo>
                    <a:pt x="1635836" y="258724"/>
                  </a:lnTo>
                  <a:lnTo>
                    <a:pt x="1584325" y="237553"/>
                  </a:lnTo>
                  <a:lnTo>
                    <a:pt x="1498333" y="201688"/>
                  </a:lnTo>
                  <a:lnTo>
                    <a:pt x="1467891" y="189052"/>
                  </a:lnTo>
                  <a:lnTo>
                    <a:pt x="1322019" y="146405"/>
                  </a:lnTo>
                  <a:lnTo>
                    <a:pt x="1074991" y="82867"/>
                  </a:lnTo>
                  <a:lnTo>
                    <a:pt x="842175" y="25171"/>
                  </a:lnTo>
                  <a:lnTo>
                    <a:pt x="738924" y="0"/>
                  </a:lnTo>
                  <a:lnTo>
                    <a:pt x="739381" y="1117"/>
                  </a:lnTo>
                  <a:lnTo>
                    <a:pt x="738505" y="850"/>
                  </a:lnTo>
                  <a:lnTo>
                    <a:pt x="496227" y="1205001"/>
                  </a:lnTo>
                  <a:lnTo>
                    <a:pt x="456717" y="1178509"/>
                  </a:lnTo>
                  <a:lnTo>
                    <a:pt x="356400" y="1134846"/>
                  </a:lnTo>
                  <a:lnTo>
                    <a:pt x="222643" y="1127760"/>
                  </a:lnTo>
                  <a:lnTo>
                    <a:pt x="82778" y="1210957"/>
                  </a:lnTo>
                  <a:lnTo>
                    <a:pt x="52895" y="1248143"/>
                  </a:lnTo>
                  <a:lnTo>
                    <a:pt x="29959" y="1286243"/>
                  </a:lnTo>
                  <a:lnTo>
                    <a:pt x="13677" y="1324838"/>
                  </a:lnTo>
                  <a:lnTo>
                    <a:pt x="3784" y="1363472"/>
                  </a:lnTo>
                  <a:lnTo>
                    <a:pt x="0" y="1401686"/>
                  </a:lnTo>
                  <a:lnTo>
                    <a:pt x="2044" y="1439037"/>
                  </a:lnTo>
                  <a:lnTo>
                    <a:pt x="22479" y="1509395"/>
                  </a:lnTo>
                  <a:lnTo>
                    <a:pt x="62852" y="1570939"/>
                  </a:lnTo>
                  <a:lnTo>
                    <a:pt x="120916" y="1620100"/>
                  </a:lnTo>
                  <a:lnTo>
                    <a:pt x="155892" y="1638922"/>
                  </a:lnTo>
                  <a:lnTo>
                    <a:pt x="194449" y="1653311"/>
                  </a:lnTo>
                  <a:lnTo>
                    <a:pt x="236308" y="1662811"/>
                  </a:lnTo>
                  <a:lnTo>
                    <a:pt x="281203" y="1666989"/>
                  </a:lnTo>
                  <a:lnTo>
                    <a:pt x="436613" y="1638566"/>
                  </a:lnTo>
                  <a:lnTo>
                    <a:pt x="537743" y="1568996"/>
                  </a:lnTo>
                  <a:lnTo>
                    <a:pt x="592556" y="1498066"/>
                  </a:lnTo>
                  <a:lnTo>
                    <a:pt x="609066" y="1465580"/>
                  </a:lnTo>
                  <a:lnTo>
                    <a:pt x="836866" y="297205"/>
                  </a:lnTo>
                  <a:lnTo>
                    <a:pt x="839673" y="299212"/>
                  </a:lnTo>
                  <a:lnTo>
                    <a:pt x="847559" y="305295"/>
                  </a:lnTo>
                  <a:lnTo>
                    <a:pt x="859675" y="315531"/>
                  </a:lnTo>
                  <a:lnTo>
                    <a:pt x="874090" y="328980"/>
                  </a:lnTo>
                  <a:lnTo>
                    <a:pt x="874331" y="329565"/>
                  </a:lnTo>
                  <a:lnTo>
                    <a:pt x="874814" y="329666"/>
                  </a:lnTo>
                  <a:lnTo>
                    <a:pt x="875182" y="329996"/>
                  </a:lnTo>
                  <a:lnTo>
                    <a:pt x="875220" y="329742"/>
                  </a:lnTo>
                  <a:lnTo>
                    <a:pt x="956348" y="344919"/>
                  </a:lnTo>
                  <a:lnTo>
                    <a:pt x="1144066" y="380822"/>
                  </a:lnTo>
                  <a:lnTo>
                    <a:pt x="1349997" y="422071"/>
                  </a:lnTo>
                  <a:lnTo>
                    <a:pt x="1486623" y="453478"/>
                  </a:lnTo>
                  <a:lnTo>
                    <a:pt x="1586992" y="490588"/>
                  </a:lnTo>
                  <a:lnTo>
                    <a:pt x="1713141" y="544436"/>
                  </a:lnTo>
                  <a:lnTo>
                    <a:pt x="1722132" y="548487"/>
                  </a:lnTo>
                  <a:lnTo>
                    <a:pt x="1526222" y="1522222"/>
                  </a:lnTo>
                  <a:lnTo>
                    <a:pt x="1486712" y="1495729"/>
                  </a:lnTo>
                  <a:lnTo>
                    <a:pt x="1386408" y="1452067"/>
                  </a:lnTo>
                  <a:lnTo>
                    <a:pt x="1252639" y="1444980"/>
                  </a:lnTo>
                  <a:lnTo>
                    <a:pt x="1112774" y="1528178"/>
                  </a:lnTo>
                  <a:lnTo>
                    <a:pt x="1082890" y="1565351"/>
                  </a:lnTo>
                  <a:lnTo>
                    <a:pt x="1059954" y="1603425"/>
                  </a:lnTo>
                  <a:lnTo>
                    <a:pt x="1043673" y="1641983"/>
                  </a:lnTo>
                  <a:lnTo>
                    <a:pt x="1033780" y="1680552"/>
                  </a:lnTo>
                  <a:lnTo>
                    <a:pt x="1029995" y="1718716"/>
                  </a:lnTo>
                  <a:lnTo>
                    <a:pt x="1032040" y="1756016"/>
                  </a:lnTo>
                  <a:lnTo>
                    <a:pt x="1052474" y="1826234"/>
                  </a:lnTo>
                  <a:lnTo>
                    <a:pt x="1092847" y="1887677"/>
                  </a:lnTo>
                  <a:lnTo>
                    <a:pt x="1150912" y="1936775"/>
                  </a:lnTo>
                  <a:lnTo>
                    <a:pt x="1185887" y="1955596"/>
                  </a:lnTo>
                  <a:lnTo>
                    <a:pt x="1224445" y="1969998"/>
                  </a:lnTo>
                  <a:lnTo>
                    <a:pt x="1266304" y="1979536"/>
                  </a:lnTo>
                  <a:lnTo>
                    <a:pt x="1311198" y="1983778"/>
                  </a:lnTo>
                  <a:lnTo>
                    <a:pt x="1466608" y="1955368"/>
                  </a:lnTo>
                  <a:lnTo>
                    <a:pt x="1567738" y="1885797"/>
                  </a:lnTo>
                  <a:lnTo>
                    <a:pt x="1622564" y="1814868"/>
                  </a:lnTo>
                  <a:lnTo>
                    <a:pt x="1639062" y="1782381"/>
                  </a:lnTo>
                  <a:lnTo>
                    <a:pt x="1866861" y="614426"/>
                  </a:lnTo>
                  <a:lnTo>
                    <a:pt x="1869668" y="616432"/>
                  </a:lnTo>
                  <a:lnTo>
                    <a:pt x="1877555" y="622515"/>
                  </a:lnTo>
                  <a:lnTo>
                    <a:pt x="1889671" y="632739"/>
                  </a:lnTo>
                  <a:lnTo>
                    <a:pt x="1905177" y="647204"/>
                  </a:lnTo>
                  <a:lnTo>
                    <a:pt x="1912480" y="597446"/>
                  </a:lnTo>
                  <a:lnTo>
                    <a:pt x="1920608" y="547776"/>
                  </a:lnTo>
                  <a:lnTo>
                    <a:pt x="1928139" y="505968"/>
                  </a:lnTo>
                  <a:lnTo>
                    <a:pt x="1931314" y="499884"/>
                  </a:lnTo>
                  <a:lnTo>
                    <a:pt x="1948230" y="413169"/>
                  </a:lnTo>
                  <a:lnTo>
                    <a:pt x="1947176" y="411988"/>
                  </a:lnTo>
                  <a:lnTo>
                    <a:pt x="1949881" y="399402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80" y="8067637"/>
              <a:ext cx="179958" cy="187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4792" y="7420609"/>
              <a:ext cx="2543810" cy="2216785"/>
            </a:xfrm>
            <a:custGeom>
              <a:avLst/>
              <a:gdLst/>
              <a:ahLst/>
              <a:cxnLst/>
              <a:rect l="l" t="t" r="r" b="b"/>
              <a:pathLst>
                <a:path w="2543810" h="2216784">
                  <a:moveTo>
                    <a:pt x="483019" y="1078788"/>
                  </a:moveTo>
                  <a:lnTo>
                    <a:pt x="442366" y="1071600"/>
                  </a:lnTo>
                  <a:lnTo>
                    <a:pt x="398602" y="1072400"/>
                  </a:lnTo>
                  <a:lnTo>
                    <a:pt x="363626" y="1076401"/>
                  </a:lnTo>
                  <a:lnTo>
                    <a:pt x="349313" y="1078788"/>
                  </a:lnTo>
                  <a:lnTo>
                    <a:pt x="361848" y="1051064"/>
                  </a:lnTo>
                  <a:lnTo>
                    <a:pt x="384708" y="991400"/>
                  </a:lnTo>
                  <a:lnTo>
                    <a:pt x="395846" y="935088"/>
                  </a:lnTo>
                  <a:lnTo>
                    <a:pt x="373164" y="917409"/>
                  </a:lnTo>
                  <a:lnTo>
                    <a:pt x="333248" y="949921"/>
                  </a:lnTo>
                  <a:lnTo>
                    <a:pt x="306476" y="1004430"/>
                  </a:lnTo>
                  <a:lnTo>
                    <a:pt x="291426" y="1055674"/>
                  </a:lnTo>
                  <a:lnTo>
                    <a:pt x="286727" y="1078369"/>
                  </a:lnTo>
                  <a:lnTo>
                    <a:pt x="276212" y="1059078"/>
                  </a:lnTo>
                  <a:lnTo>
                    <a:pt x="249516" y="1019606"/>
                  </a:lnTo>
                  <a:lnTo>
                    <a:pt x="213969" y="987475"/>
                  </a:lnTo>
                  <a:lnTo>
                    <a:pt x="176872" y="990219"/>
                  </a:lnTo>
                  <a:lnTo>
                    <a:pt x="165442" y="1020521"/>
                  </a:lnTo>
                  <a:lnTo>
                    <a:pt x="186397" y="1048981"/>
                  </a:lnTo>
                  <a:lnTo>
                    <a:pt x="216217" y="1070102"/>
                  </a:lnTo>
                  <a:lnTo>
                    <a:pt x="231368" y="1078369"/>
                  </a:lnTo>
                  <a:lnTo>
                    <a:pt x="208635" y="1083449"/>
                  </a:lnTo>
                  <a:lnTo>
                    <a:pt x="161594" y="1097051"/>
                  </a:lnTo>
                  <a:lnTo>
                    <a:pt x="121983" y="1116622"/>
                  </a:lnTo>
                  <a:lnTo>
                    <a:pt x="121513" y="1139672"/>
                  </a:lnTo>
                  <a:lnTo>
                    <a:pt x="157670" y="1152791"/>
                  </a:lnTo>
                  <a:lnTo>
                    <a:pt x="199009" y="1151331"/>
                  </a:lnTo>
                  <a:lnTo>
                    <a:pt x="233006" y="1144054"/>
                  </a:lnTo>
                  <a:lnTo>
                    <a:pt x="247129" y="1139672"/>
                  </a:lnTo>
                  <a:lnTo>
                    <a:pt x="244906" y="1157211"/>
                  </a:lnTo>
                  <a:lnTo>
                    <a:pt x="241223" y="1197584"/>
                  </a:lnTo>
                  <a:lnTo>
                    <a:pt x="240487" y="1242428"/>
                  </a:lnTo>
                  <a:lnTo>
                    <a:pt x="247129" y="1273378"/>
                  </a:lnTo>
                  <a:lnTo>
                    <a:pt x="259892" y="1266278"/>
                  </a:lnTo>
                  <a:lnTo>
                    <a:pt x="272618" y="1227391"/>
                  </a:lnTo>
                  <a:lnTo>
                    <a:pt x="282397" y="1184046"/>
                  </a:lnTo>
                  <a:lnTo>
                    <a:pt x="286296" y="1163523"/>
                  </a:lnTo>
                  <a:lnTo>
                    <a:pt x="301307" y="1188097"/>
                  </a:lnTo>
                  <a:lnTo>
                    <a:pt x="336118" y="1238415"/>
                  </a:lnTo>
                  <a:lnTo>
                    <a:pt x="375399" y="1279385"/>
                  </a:lnTo>
                  <a:lnTo>
                    <a:pt x="403821" y="1275930"/>
                  </a:lnTo>
                  <a:lnTo>
                    <a:pt x="401777" y="1232763"/>
                  </a:lnTo>
                  <a:lnTo>
                    <a:pt x="374015" y="1186357"/>
                  </a:lnTo>
                  <a:lnTo>
                    <a:pt x="341782" y="1149286"/>
                  </a:lnTo>
                  <a:lnTo>
                    <a:pt x="326326" y="1134148"/>
                  </a:lnTo>
                  <a:lnTo>
                    <a:pt x="357390" y="1127887"/>
                  </a:lnTo>
                  <a:lnTo>
                    <a:pt x="422236" y="1112850"/>
                  </a:lnTo>
                  <a:lnTo>
                    <a:pt x="478294" y="1094625"/>
                  </a:lnTo>
                  <a:lnTo>
                    <a:pt x="483019" y="1078788"/>
                  </a:lnTo>
                  <a:close/>
                </a:path>
                <a:path w="2543810" h="2216784">
                  <a:moveTo>
                    <a:pt x="1862213" y="144056"/>
                  </a:moveTo>
                  <a:lnTo>
                    <a:pt x="1856384" y="118884"/>
                  </a:lnTo>
                  <a:lnTo>
                    <a:pt x="1835785" y="107188"/>
                  </a:lnTo>
                  <a:lnTo>
                    <a:pt x="1812378" y="111061"/>
                  </a:lnTo>
                  <a:lnTo>
                    <a:pt x="1798129" y="132613"/>
                  </a:lnTo>
                  <a:lnTo>
                    <a:pt x="1803996" y="157822"/>
                  </a:lnTo>
                  <a:lnTo>
                    <a:pt x="1824634" y="169557"/>
                  </a:lnTo>
                  <a:lnTo>
                    <a:pt x="1848040" y="165684"/>
                  </a:lnTo>
                  <a:lnTo>
                    <a:pt x="1862213" y="144056"/>
                  </a:lnTo>
                  <a:close/>
                </a:path>
                <a:path w="2543810" h="2216784">
                  <a:moveTo>
                    <a:pt x="1949450" y="632129"/>
                  </a:moveTo>
                  <a:lnTo>
                    <a:pt x="1928291" y="613511"/>
                  </a:lnTo>
                  <a:lnTo>
                    <a:pt x="1912035" y="600354"/>
                  </a:lnTo>
                  <a:lnTo>
                    <a:pt x="1901609" y="592556"/>
                  </a:lnTo>
                  <a:lnTo>
                    <a:pt x="1899881" y="591350"/>
                  </a:lnTo>
                  <a:lnTo>
                    <a:pt x="1897938" y="589127"/>
                  </a:lnTo>
                  <a:lnTo>
                    <a:pt x="1851456" y="574090"/>
                  </a:lnTo>
                  <a:lnTo>
                    <a:pt x="1799971" y="555790"/>
                  </a:lnTo>
                  <a:lnTo>
                    <a:pt x="1745449" y="535241"/>
                  </a:lnTo>
                  <a:lnTo>
                    <a:pt x="1689925" y="513461"/>
                  </a:lnTo>
                  <a:lnTo>
                    <a:pt x="1635404" y="491464"/>
                  </a:lnTo>
                  <a:lnTo>
                    <a:pt x="1583880" y="470281"/>
                  </a:lnTo>
                  <a:lnTo>
                    <a:pt x="1497901" y="434428"/>
                  </a:lnTo>
                  <a:lnTo>
                    <a:pt x="1467459" y="421792"/>
                  </a:lnTo>
                  <a:lnTo>
                    <a:pt x="1321574" y="379133"/>
                  </a:lnTo>
                  <a:lnTo>
                    <a:pt x="1074547" y="315607"/>
                  </a:lnTo>
                  <a:lnTo>
                    <a:pt x="841730" y="257898"/>
                  </a:lnTo>
                  <a:lnTo>
                    <a:pt x="738492" y="232740"/>
                  </a:lnTo>
                  <a:lnTo>
                    <a:pt x="738682" y="233222"/>
                  </a:lnTo>
                  <a:lnTo>
                    <a:pt x="738492" y="233159"/>
                  </a:lnTo>
                  <a:lnTo>
                    <a:pt x="496214" y="1436878"/>
                  </a:lnTo>
                  <a:lnTo>
                    <a:pt x="456704" y="1410385"/>
                  </a:lnTo>
                  <a:lnTo>
                    <a:pt x="356400" y="1366735"/>
                  </a:lnTo>
                  <a:lnTo>
                    <a:pt x="222643" y="1359636"/>
                  </a:lnTo>
                  <a:lnTo>
                    <a:pt x="82765" y="1442847"/>
                  </a:lnTo>
                  <a:lnTo>
                    <a:pt x="52882" y="1480019"/>
                  </a:lnTo>
                  <a:lnTo>
                    <a:pt x="29946" y="1518094"/>
                  </a:lnTo>
                  <a:lnTo>
                    <a:pt x="13665" y="1556651"/>
                  </a:lnTo>
                  <a:lnTo>
                    <a:pt x="3784" y="1595221"/>
                  </a:lnTo>
                  <a:lnTo>
                    <a:pt x="0" y="1633372"/>
                  </a:lnTo>
                  <a:lnTo>
                    <a:pt x="2032" y="1670659"/>
                  </a:lnTo>
                  <a:lnTo>
                    <a:pt x="22466" y="1740852"/>
                  </a:lnTo>
                  <a:lnTo>
                    <a:pt x="62839" y="1802231"/>
                  </a:lnTo>
                  <a:lnTo>
                    <a:pt x="120916" y="1851266"/>
                  </a:lnTo>
                  <a:lnTo>
                    <a:pt x="155879" y="1870036"/>
                  </a:lnTo>
                  <a:lnTo>
                    <a:pt x="194449" y="1884375"/>
                  </a:lnTo>
                  <a:lnTo>
                    <a:pt x="236308" y="1893862"/>
                  </a:lnTo>
                  <a:lnTo>
                    <a:pt x="281190" y="1898015"/>
                  </a:lnTo>
                  <a:lnTo>
                    <a:pt x="436600" y="1869605"/>
                  </a:lnTo>
                  <a:lnTo>
                    <a:pt x="537730" y="1800034"/>
                  </a:lnTo>
                  <a:lnTo>
                    <a:pt x="592556" y="1729105"/>
                  </a:lnTo>
                  <a:lnTo>
                    <a:pt x="609053" y="1696618"/>
                  </a:lnTo>
                  <a:lnTo>
                    <a:pt x="836853" y="529513"/>
                  </a:lnTo>
                  <a:lnTo>
                    <a:pt x="839673" y="531520"/>
                  </a:lnTo>
                  <a:lnTo>
                    <a:pt x="847547" y="537603"/>
                  </a:lnTo>
                  <a:lnTo>
                    <a:pt x="859663" y="547839"/>
                  </a:lnTo>
                  <a:lnTo>
                    <a:pt x="874483" y="561670"/>
                  </a:lnTo>
                  <a:lnTo>
                    <a:pt x="874750" y="562305"/>
                  </a:lnTo>
                  <a:lnTo>
                    <a:pt x="956767" y="577646"/>
                  </a:lnTo>
                  <a:lnTo>
                    <a:pt x="1144485" y="613562"/>
                  </a:lnTo>
                  <a:lnTo>
                    <a:pt x="1350416" y="654812"/>
                  </a:lnTo>
                  <a:lnTo>
                    <a:pt x="1487043" y="686206"/>
                  </a:lnTo>
                  <a:lnTo>
                    <a:pt x="1587639" y="723684"/>
                  </a:lnTo>
                  <a:lnTo>
                    <a:pt x="1713458" y="777481"/>
                  </a:lnTo>
                  <a:lnTo>
                    <a:pt x="1721764" y="781227"/>
                  </a:lnTo>
                  <a:lnTo>
                    <a:pt x="1526209" y="1754530"/>
                  </a:lnTo>
                  <a:lnTo>
                    <a:pt x="1486700" y="1728038"/>
                  </a:lnTo>
                  <a:lnTo>
                    <a:pt x="1386395" y="1684375"/>
                  </a:lnTo>
                  <a:lnTo>
                    <a:pt x="1252639" y="1677289"/>
                  </a:lnTo>
                  <a:lnTo>
                    <a:pt x="1112774" y="1760486"/>
                  </a:lnTo>
                  <a:lnTo>
                    <a:pt x="1082878" y="1797659"/>
                  </a:lnTo>
                  <a:lnTo>
                    <a:pt x="1059929" y="1835759"/>
                  </a:lnTo>
                  <a:lnTo>
                    <a:pt x="1043635" y="1874329"/>
                  </a:lnTo>
                  <a:lnTo>
                    <a:pt x="1033716" y="1912937"/>
                  </a:lnTo>
                  <a:lnTo>
                    <a:pt x="1029906" y="1951126"/>
                  </a:lnTo>
                  <a:lnTo>
                    <a:pt x="1031913" y="1988451"/>
                  </a:lnTo>
                  <a:lnTo>
                    <a:pt x="1052309" y="2058758"/>
                  </a:lnTo>
                  <a:lnTo>
                    <a:pt x="1092657" y="2120277"/>
                  </a:lnTo>
                  <a:lnTo>
                    <a:pt x="1150734" y="2169452"/>
                  </a:lnTo>
                  <a:lnTo>
                    <a:pt x="1185722" y="2188299"/>
                  </a:lnTo>
                  <a:lnTo>
                    <a:pt x="1224318" y="2202713"/>
                  </a:lnTo>
                  <a:lnTo>
                    <a:pt x="1266228" y="2212276"/>
                  </a:lnTo>
                  <a:lnTo>
                    <a:pt x="1311186" y="2216518"/>
                  </a:lnTo>
                  <a:lnTo>
                    <a:pt x="1466735" y="2188527"/>
                  </a:lnTo>
                  <a:lnTo>
                    <a:pt x="1568157" y="2119058"/>
                  </a:lnTo>
                  <a:lnTo>
                    <a:pt x="1623263" y="2048078"/>
                  </a:lnTo>
                  <a:lnTo>
                    <a:pt x="1639900" y="2015540"/>
                  </a:lnTo>
                  <a:lnTo>
                    <a:pt x="1866430" y="847153"/>
                  </a:lnTo>
                  <a:lnTo>
                    <a:pt x="1869236" y="849172"/>
                  </a:lnTo>
                  <a:lnTo>
                    <a:pt x="1877123" y="855243"/>
                  </a:lnTo>
                  <a:lnTo>
                    <a:pt x="1889239" y="865479"/>
                  </a:lnTo>
                  <a:lnTo>
                    <a:pt x="1904746" y="879944"/>
                  </a:lnTo>
                  <a:lnTo>
                    <a:pt x="1912048" y="830173"/>
                  </a:lnTo>
                  <a:lnTo>
                    <a:pt x="1920176" y="780516"/>
                  </a:lnTo>
                  <a:lnTo>
                    <a:pt x="1927707" y="738720"/>
                  </a:lnTo>
                  <a:lnTo>
                    <a:pt x="1930882" y="732624"/>
                  </a:lnTo>
                  <a:lnTo>
                    <a:pt x="1947799" y="645909"/>
                  </a:lnTo>
                  <a:lnTo>
                    <a:pt x="1946744" y="644728"/>
                  </a:lnTo>
                  <a:lnTo>
                    <a:pt x="1949450" y="632129"/>
                  </a:lnTo>
                  <a:close/>
                </a:path>
                <a:path w="2543810" h="2216784">
                  <a:moveTo>
                    <a:pt x="2237143" y="292214"/>
                  </a:moveTo>
                  <a:lnTo>
                    <a:pt x="2222068" y="271932"/>
                  </a:lnTo>
                  <a:lnTo>
                    <a:pt x="2194712" y="268922"/>
                  </a:lnTo>
                  <a:lnTo>
                    <a:pt x="2173681" y="286740"/>
                  </a:lnTo>
                  <a:lnTo>
                    <a:pt x="2172601" y="312013"/>
                  </a:lnTo>
                  <a:lnTo>
                    <a:pt x="2187676" y="332308"/>
                  </a:lnTo>
                  <a:lnTo>
                    <a:pt x="2215057" y="335203"/>
                  </a:lnTo>
                  <a:lnTo>
                    <a:pt x="2236076" y="317423"/>
                  </a:lnTo>
                  <a:lnTo>
                    <a:pt x="2237143" y="292214"/>
                  </a:lnTo>
                  <a:close/>
                </a:path>
                <a:path w="2543810" h="2216784">
                  <a:moveTo>
                    <a:pt x="2282609" y="36880"/>
                  </a:moveTo>
                  <a:lnTo>
                    <a:pt x="2276779" y="11696"/>
                  </a:lnTo>
                  <a:lnTo>
                    <a:pt x="2256180" y="0"/>
                  </a:lnTo>
                  <a:lnTo>
                    <a:pt x="2232787" y="3886"/>
                  </a:lnTo>
                  <a:lnTo>
                    <a:pt x="2218537" y="25438"/>
                  </a:lnTo>
                  <a:lnTo>
                    <a:pt x="2224786" y="48831"/>
                  </a:lnTo>
                  <a:lnTo>
                    <a:pt x="2245525" y="59994"/>
                  </a:lnTo>
                  <a:lnTo>
                    <a:pt x="2268791" y="56743"/>
                  </a:lnTo>
                  <a:lnTo>
                    <a:pt x="2282609" y="36880"/>
                  </a:lnTo>
                  <a:close/>
                </a:path>
                <a:path w="2543810" h="2216784">
                  <a:moveTo>
                    <a:pt x="2543327" y="638403"/>
                  </a:moveTo>
                  <a:lnTo>
                    <a:pt x="2528265" y="618121"/>
                  </a:lnTo>
                  <a:lnTo>
                    <a:pt x="2500909" y="615111"/>
                  </a:lnTo>
                  <a:lnTo>
                    <a:pt x="2481783" y="632421"/>
                  </a:lnTo>
                  <a:lnTo>
                    <a:pt x="2481288" y="657504"/>
                  </a:lnTo>
                  <a:lnTo>
                    <a:pt x="2495689" y="677976"/>
                  </a:lnTo>
                  <a:lnTo>
                    <a:pt x="2521254" y="681393"/>
                  </a:lnTo>
                  <a:lnTo>
                    <a:pt x="2542273" y="663613"/>
                  </a:lnTo>
                  <a:lnTo>
                    <a:pt x="2543327" y="63840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59985" y="2389977"/>
              <a:ext cx="246595" cy="2364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025176" y="2627845"/>
              <a:ext cx="955675" cy="424815"/>
            </a:xfrm>
            <a:custGeom>
              <a:avLst/>
              <a:gdLst/>
              <a:ahLst/>
              <a:cxnLst/>
              <a:rect l="l" t="t" r="r" b="b"/>
              <a:pathLst>
                <a:path w="955675" h="424814">
                  <a:moveTo>
                    <a:pt x="62179" y="49644"/>
                  </a:moveTo>
                  <a:lnTo>
                    <a:pt x="47663" y="30099"/>
                  </a:lnTo>
                  <a:lnTo>
                    <a:pt x="21297" y="27190"/>
                  </a:lnTo>
                  <a:lnTo>
                    <a:pt x="1041" y="44361"/>
                  </a:lnTo>
                  <a:lnTo>
                    <a:pt x="0" y="68719"/>
                  </a:lnTo>
                  <a:lnTo>
                    <a:pt x="14516" y="88277"/>
                  </a:lnTo>
                  <a:lnTo>
                    <a:pt x="40906" y="91071"/>
                  </a:lnTo>
                  <a:lnTo>
                    <a:pt x="61163" y="73939"/>
                  </a:lnTo>
                  <a:lnTo>
                    <a:pt x="62179" y="49644"/>
                  </a:lnTo>
                  <a:close/>
                </a:path>
                <a:path w="955675" h="424814">
                  <a:moveTo>
                    <a:pt x="357225" y="383235"/>
                  </a:moveTo>
                  <a:lnTo>
                    <a:pt x="342709" y="363689"/>
                  </a:lnTo>
                  <a:lnTo>
                    <a:pt x="316344" y="360781"/>
                  </a:lnTo>
                  <a:lnTo>
                    <a:pt x="297916" y="377456"/>
                  </a:lnTo>
                  <a:lnTo>
                    <a:pt x="297446" y="401637"/>
                  </a:lnTo>
                  <a:lnTo>
                    <a:pt x="311327" y="421360"/>
                  </a:lnTo>
                  <a:lnTo>
                    <a:pt x="335953" y="424662"/>
                  </a:lnTo>
                  <a:lnTo>
                    <a:pt x="356209" y="407517"/>
                  </a:lnTo>
                  <a:lnTo>
                    <a:pt x="357225" y="383235"/>
                  </a:lnTo>
                  <a:close/>
                </a:path>
                <a:path w="955675" h="424814">
                  <a:moveTo>
                    <a:pt x="523646" y="147866"/>
                  </a:moveTo>
                  <a:lnTo>
                    <a:pt x="517652" y="122021"/>
                  </a:lnTo>
                  <a:lnTo>
                    <a:pt x="496519" y="110020"/>
                  </a:lnTo>
                  <a:lnTo>
                    <a:pt x="472490" y="113995"/>
                  </a:lnTo>
                  <a:lnTo>
                    <a:pt x="457873" y="136118"/>
                  </a:lnTo>
                  <a:lnTo>
                    <a:pt x="463880" y="161988"/>
                  </a:lnTo>
                  <a:lnTo>
                    <a:pt x="485076" y="174040"/>
                  </a:lnTo>
                  <a:lnTo>
                    <a:pt x="509104" y="170065"/>
                  </a:lnTo>
                  <a:lnTo>
                    <a:pt x="523646" y="147866"/>
                  </a:lnTo>
                  <a:close/>
                </a:path>
                <a:path w="955675" h="424814">
                  <a:moveTo>
                    <a:pt x="955179" y="37846"/>
                  </a:moveTo>
                  <a:lnTo>
                    <a:pt x="949198" y="12001"/>
                  </a:lnTo>
                  <a:lnTo>
                    <a:pt x="928052" y="0"/>
                  </a:lnTo>
                  <a:lnTo>
                    <a:pt x="904036" y="3975"/>
                  </a:lnTo>
                  <a:lnTo>
                    <a:pt x="889406" y="26098"/>
                  </a:lnTo>
                  <a:lnTo>
                    <a:pt x="895832" y="50114"/>
                  </a:lnTo>
                  <a:lnTo>
                    <a:pt x="917117" y="61582"/>
                  </a:lnTo>
                  <a:lnTo>
                    <a:pt x="940993" y="58242"/>
                  </a:lnTo>
                  <a:lnTo>
                    <a:pt x="955179" y="3784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56086" y="1188392"/>
              <a:ext cx="1131570" cy="2120900"/>
            </a:xfrm>
            <a:custGeom>
              <a:avLst/>
              <a:gdLst/>
              <a:ahLst/>
              <a:cxnLst/>
              <a:rect l="l" t="t" r="r" b="b"/>
              <a:pathLst>
                <a:path w="1131569" h="2120900">
                  <a:moveTo>
                    <a:pt x="549333" y="2071160"/>
                  </a:moveTo>
                  <a:lnTo>
                    <a:pt x="507358" y="2091331"/>
                  </a:lnTo>
                  <a:lnTo>
                    <a:pt x="465242" y="2106169"/>
                  </a:lnTo>
                  <a:lnTo>
                    <a:pt x="423326" y="2115851"/>
                  </a:lnTo>
                  <a:lnTo>
                    <a:pt x="381952" y="2120556"/>
                  </a:lnTo>
                  <a:lnTo>
                    <a:pt x="341461" y="2120461"/>
                  </a:lnTo>
                  <a:lnTo>
                    <a:pt x="302197" y="2115744"/>
                  </a:lnTo>
                  <a:lnTo>
                    <a:pt x="264498" y="2106582"/>
                  </a:lnTo>
                  <a:lnTo>
                    <a:pt x="228709" y="2093154"/>
                  </a:lnTo>
                  <a:lnTo>
                    <a:pt x="164222" y="2054209"/>
                  </a:lnTo>
                  <a:lnTo>
                    <a:pt x="111468" y="2000330"/>
                  </a:lnTo>
                  <a:lnTo>
                    <a:pt x="90345" y="1968235"/>
                  </a:lnTo>
                  <a:lnTo>
                    <a:pt x="73180" y="1932939"/>
                  </a:lnTo>
                  <a:lnTo>
                    <a:pt x="60315" y="1894622"/>
                  </a:lnTo>
                  <a:lnTo>
                    <a:pt x="52091" y="1853460"/>
                  </a:lnTo>
                  <a:lnTo>
                    <a:pt x="48851" y="1809631"/>
                  </a:lnTo>
                  <a:lnTo>
                    <a:pt x="50934" y="1763313"/>
                  </a:lnTo>
                  <a:lnTo>
                    <a:pt x="58684" y="1714684"/>
                  </a:lnTo>
                  <a:lnTo>
                    <a:pt x="154618" y="1540888"/>
                  </a:lnTo>
                  <a:lnTo>
                    <a:pt x="299617" y="1465593"/>
                  </a:lnTo>
                  <a:lnTo>
                    <a:pt x="431914" y="1449347"/>
                  </a:lnTo>
                  <a:lnTo>
                    <a:pt x="489740" y="1452699"/>
                  </a:lnTo>
                  <a:lnTo>
                    <a:pt x="0" y="39055"/>
                  </a:lnTo>
                  <a:lnTo>
                    <a:pt x="160474" y="0"/>
                  </a:lnTo>
                  <a:lnTo>
                    <a:pt x="238349" y="12021"/>
                  </a:lnTo>
                  <a:lnTo>
                    <a:pt x="437613" y="79196"/>
                  </a:lnTo>
                  <a:lnTo>
                    <a:pt x="706728" y="248190"/>
                  </a:lnTo>
                  <a:lnTo>
                    <a:pt x="994154" y="565669"/>
                  </a:lnTo>
                  <a:lnTo>
                    <a:pt x="1033046" y="627180"/>
                  </a:lnTo>
                  <a:lnTo>
                    <a:pt x="1064534" y="686653"/>
                  </a:lnTo>
                  <a:lnTo>
                    <a:pt x="1089199" y="743960"/>
                  </a:lnTo>
                  <a:lnTo>
                    <a:pt x="1107623" y="798971"/>
                  </a:lnTo>
                  <a:lnTo>
                    <a:pt x="1120386" y="851558"/>
                  </a:lnTo>
                  <a:lnTo>
                    <a:pt x="1128069" y="901591"/>
                  </a:lnTo>
                  <a:lnTo>
                    <a:pt x="1131252" y="948942"/>
                  </a:lnTo>
                  <a:lnTo>
                    <a:pt x="1130517" y="993481"/>
                  </a:lnTo>
                  <a:lnTo>
                    <a:pt x="1126444" y="1035079"/>
                  </a:lnTo>
                  <a:lnTo>
                    <a:pt x="1119614" y="1073608"/>
                  </a:lnTo>
                  <a:lnTo>
                    <a:pt x="1100004" y="1140940"/>
                  </a:lnTo>
                  <a:lnTo>
                    <a:pt x="1076336" y="1194445"/>
                  </a:lnTo>
                  <a:lnTo>
                    <a:pt x="1053253" y="1233091"/>
                  </a:lnTo>
                  <a:lnTo>
                    <a:pt x="1027431" y="1261676"/>
                  </a:lnTo>
                  <a:lnTo>
                    <a:pt x="1028601" y="1257923"/>
                  </a:lnTo>
                  <a:lnTo>
                    <a:pt x="1033983" y="1249552"/>
                  </a:lnTo>
                  <a:lnTo>
                    <a:pt x="1042703" y="1228421"/>
                  </a:lnTo>
                  <a:lnTo>
                    <a:pt x="1042199" y="1163384"/>
                  </a:lnTo>
                  <a:lnTo>
                    <a:pt x="1034112" y="1121613"/>
                  </a:lnTo>
                  <a:lnTo>
                    <a:pt x="1021562" y="1075098"/>
                  </a:lnTo>
                  <a:lnTo>
                    <a:pt x="1005115" y="1024906"/>
                  </a:lnTo>
                  <a:lnTo>
                    <a:pt x="985341" y="972106"/>
                  </a:lnTo>
                  <a:lnTo>
                    <a:pt x="962808" y="917765"/>
                  </a:lnTo>
                  <a:lnTo>
                    <a:pt x="938084" y="862951"/>
                  </a:lnTo>
                  <a:lnTo>
                    <a:pt x="911739" y="808731"/>
                  </a:lnTo>
                  <a:lnTo>
                    <a:pt x="884341" y="756175"/>
                  </a:lnTo>
                  <a:lnTo>
                    <a:pt x="856459" y="706350"/>
                  </a:lnTo>
                  <a:lnTo>
                    <a:pt x="828661" y="660323"/>
                  </a:lnTo>
                  <a:lnTo>
                    <a:pt x="801515" y="619162"/>
                  </a:lnTo>
                  <a:lnTo>
                    <a:pt x="631140" y="438631"/>
                  </a:lnTo>
                  <a:lnTo>
                    <a:pt x="463784" y="339842"/>
                  </a:lnTo>
                  <a:lnTo>
                    <a:pt x="336325" y="298434"/>
                  </a:lnTo>
                  <a:lnTo>
                    <a:pt x="285644" y="290046"/>
                  </a:lnTo>
                  <a:lnTo>
                    <a:pt x="769038" y="1656444"/>
                  </a:lnTo>
                  <a:lnTo>
                    <a:pt x="771812" y="1700783"/>
                  </a:lnTo>
                  <a:lnTo>
                    <a:pt x="758127" y="1809241"/>
                  </a:lnTo>
                  <a:lnTo>
                    <a:pt x="694972" y="1944979"/>
                  </a:lnTo>
                  <a:lnTo>
                    <a:pt x="549333" y="2071160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77783" y="149579"/>
              <a:ext cx="2265680" cy="3077845"/>
            </a:xfrm>
            <a:custGeom>
              <a:avLst/>
              <a:gdLst/>
              <a:ahLst/>
              <a:cxnLst/>
              <a:rect l="l" t="t" r="r" b="b"/>
              <a:pathLst>
                <a:path w="2265680" h="3077845">
                  <a:moveTo>
                    <a:pt x="62179" y="2160320"/>
                  </a:moveTo>
                  <a:lnTo>
                    <a:pt x="47663" y="2140775"/>
                  </a:lnTo>
                  <a:lnTo>
                    <a:pt x="21297" y="2137880"/>
                  </a:lnTo>
                  <a:lnTo>
                    <a:pt x="1028" y="2155050"/>
                  </a:lnTo>
                  <a:lnTo>
                    <a:pt x="0" y="2179396"/>
                  </a:lnTo>
                  <a:lnTo>
                    <a:pt x="14516" y="2198954"/>
                  </a:lnTo>
                  <a:lnTo>
                    <a:pt x="40906" y="2201748"/>
                  </a:lnTo>
                  <a:lnTo>
                    <a:pt x="61150" y="2184616"/>
                  </a:lnTo>
                  <a:lnTo>
                    <a:pt x="62179" y="2160320"/>
                  </a:lnTo>
                  <a:close/>
                </a:path>
                <a:path w="2265680" h="3077845">
                  <a:moveTo>
                    <a:pt x="357225" y="2493911"/>
                  </a:moveTo>
                  <a:lnTo>
                    <a:pt x="342709" y="2474366"/>
                  </a:lnTo>
                  <a:lnTo>
                    <a:pt x="316344" y="2471458"/>
                  </a:lnTo>
                  <a:lnTo>
                    <a:pt x="297916" y="2488146"/>
                  </a:lnTo>
                  <a:lnTo>
                    <a:pt x="297446" y="2512314"/>
                  </a:lnTo>
                  <a:lnTo>
                    <a:pt x="311315" y="2532037"/>
                  </a:lnTo>
                  <a:lnTo>
                    <a:pt x="335953" y="2535339"/>
                  </a:lnTo>
                  <a:lnTo>
                    <a:pt x="356209" y="2518206"/>
                  </a:lnTo>
                  <a:lnTo>
                    <a:pt x="357225" y="2493911"/>
                  </a:lnTo>
                  <a:close/>
                </a:path>
                <a:path w="2265680" h="3077845">
                  <a:moveTo>
                    <a:pt x="870407" y="1957247"/>
                  </a:moveTo>
                  <a:lnTo>
                    <a:pt x="850747" y="1930361"/>
                  </a:lnTo>
                  <a:lnTo>
                    <a:pt x="812927" y="1912277"/>
                  </a:lnTo>
                  <a:lnTo>
                    <a:pt x="776135" y="1902104"/>
                  </a:lnTo>
                  <a:lnTo>
                    <a:pt x="759599" y="1898904"/>
                  </a:lnTo>
                  <a:lnTo>
                    <a:pt x="777011" y="1881682"/>
                  </a:lnTo>
                  <a:lnTo>
                    <a:pt x="812469" y="1844459"/>
                  </a:lnTo>
                  <a:lnTo>
                    <a:pt x="840841" y="1808899"/>
                  </a:lnTo>
                  <a:lnTo>
                    <a:pt x="836955" y="1796694"/>
                  </a:lnTo>
                  <a:lnTo>
                    <a:pt x="807516" y="1809305"/>
                  </a:lnTo>
                  <a:lnTo>
                    <a:pt x="779653" y="1828342"/>
                  </a:lnTo>
                  <a:lnTo>
                    <a:pt x="758888" y="1845716"/>
                  </a:lnTo>
                  <a:lnTo>
                    <a:pt x="750735" y="1853311"/>
                  </a:lnTo>
                  <a:lnTo>
                    <a:pt x="747064" y="1830108"/>
                  </a:lnTo>
                  <a:lnTo>
                    <a:pt x="736511" y="1781924"/>
                  </a:lnTo>
                  <a:lnTo>
                    <a:pt x="719836" y="1740852"/>
                  </a:lnTo>
                  <a:lnTo>
                    <a:pt x="697776" y="1738985"/>
                  </a:lnTo>
                  <a:lnTo>
                    <a:pt x="686777" y="1777174"/>
                  </a:lnTo>
                  <a:lnTo>
                    <a:pt x="693077" y="1823631"/>
                  </a:lnTo>
                  <a:lnTo>
                    <a:pt x="705231" y="1862861"/>
                  </a:lnTo>
                  <a:lnTo>
                    <a:pt x="711822" y="1879384"/>
                  </a:lnTo>
                  <a:lnTo>
                    <a:pt x="696823" y="1871408"/>
                  </a:lnTo>
                  <a:lnTo>
                    <a:pt x="662787" y="1857273"/>
                  </a:lnTo>
                  <a:lnTo>
                    <a:pt x="626173" y="1851685"/>
                  </a:lnTo>
                  <a:lnTo>
                    <a:pt x="603415" y="1869325"/>
                  </a:lnTo>
                  <a:lnTo>
                    <a:pt x="608926" y="1893811"/>
                  </a:lnTo>
                  <a:lnTo>
                    <a:pt x="634492" y="1903234"/>
                  </a:lnTo>
                  <a:lnTo>
                    <a:pt x="662635" y="1904123"/>
                  </a:lnTo>
                  <a:lnTo>
                    <a:pt x="675894" y="1902968"/>
                  </a:lnTo>
                  <a:lnTo>
                    <a:pt x="663409" y="1915883"/>
                  </a:lnTo>
                  <a:lnTo>
                    <a:pt x="638835" y="1944598"/>
                  </a:lnTo>
                  <a:lnTo>
                    <a:pt x="621487" y="1974049"/>
                  </a:lnTo>
                  <a:lnTo>
                    <a:pt x="630720" y="1989201"/>
                  </a:lnTo>
                  <a:lnTo>
                    <a:pt x="659587" y="1982381"/>
                  </a:lnTo>
                  <a:lnTo>
                    <a:pt x="685698" y="1963889"/>
                  </a:lnTo>
                  <a:lnTo>
                    <a:pt x="704608" y="1944725"/>
                  </a:lnTo>
                  <a:lnTo>
                    <a:pt x="711898" y="1935886"/>
                  </a:lnTo>
                  <a:lnTo>
                    <a:pt x="717943" y="1948154"/>
                  </a:lnTo>
                  <a:lnTo>
                    <a:pt x="732726" y="1975815"/>
                  </a:lnTo>
                  <a:lnTo>
                    <a:pt x="751243" y="2005050"/>
                  </a:lnTo>
                  <a:lnTo>
                    <a:pt x="768515" y="2022094"/>
                  </a:lnTo>
                  <a:lnTo>
                    <a:pt x="773671" y="2012137"/>
                  </a:lnTo>
                  <a:lnTo>
                    <a:pt x="765314" y="1981593"/>
                  </a:lnTo>
                  <a:lnTo>
                    <a:pt x="753160" y="1949399"/>
                  </a:lnTo>
                  <a:lnTo>
                    <a:pt x="746963" y="1934451"/>
                  </a:lnTo>
                  <a:lnTo>
                    <a:pt x="767105" y="1943963"/>
                  </a:lnTo>
                  <a:lnTo>
                    <a:pt x="810983" y="1961692"/>
                  </a:lnTo>
                  <a:lnTo>
                    <a:pt x="853706" y="1971509"/>
                  </a:lnTo>
                  <a:lnTo>
                    <a:pt x="870407" y="1957247"/>
                  </a:lnTo>
                  <a:close/>
                </a:path>
                <a:path w="2265680" h="3077845">
                  <a:moveTo>
                    <a:pt x="1007059" y="407987"/>
                  </a:moveTo>
                  <a:lnTo>
                    <a:pt x="992543" y="388442"/>
                  </a:lnTo>
                  <a:lnTo>
                    <a:pt x="966177" y="385533"/>
                  </a:lnTo>
                  <a:lnTo>
                    <a:pt x="945908" y="402704"/>
                  </a:lnTo>
                  <a:lnTo>
                    <a:pt x="944880" y="427062"/>
                  </a:lnTo>
                  <a:lnTo>
                    <a:pt x="959396" y="446620"/>
                  </a:lnTo>
                  <a:lnTo>
                    <a:pt x="985786" y="449414"/>
                  </a:lnTo>
                  <a:lnTo>
                    <a:pt x="1006043" y="432282"/>
                  </a:lnTo>
                  <a:lnTo>
                    <a:pt x="1007059" y="407987"/>
                  </a:lnTo>
                  <a:close/>
                </a:path>
                <a:path w="2265680" h="3077845">
                  <a:moveTo>
                    <a:pt x="1302105" y="741578"/>
                  </a:moveTo>
                  <a:lnTo>
                    <a:pt x="1287589" y="722033"/>
                  </a:lnTo>
                  <a:lnTo>
                    <a:pt x="1261224" y="719124"/>
                  </a:lnTo>
                  <a:lnTo>
                    <a:pt x="1242796" y="735799"/>
                  </a:lnTo>
                  <a:lnTo>
                    <a:pt x="1242326" y="759980"/>
                  </a:lnTo>
                  <a:lnTo>
                    <a:pt x="1256207" y="779703"/>
                  </a:lnTo>
                  <a:lnTo>
                    <a:pt x="1280833" y="782993"/>
                  </a:lnTo>
                  <a:lnTo>
                    <a:pt x="1301089" y="765860"/>
                  </a:lnTo>
                  <a:lnTo>
                    <a:pt x="1302105" y="741578"/>
                  </a:lnTo>
                  <a:close/>
                </a:path>
                <a:path w="2265680" h="3077845">
                  <a:moveTo>
                    <a:pt x="1698612" y="624776"/>
                  </a:moveTo>
                  <a:lnTo>
                    <a:pt x="1695907" y="612063"/>
                  </a:lnTo>
                  <a:lnTo>
                    <a:pt x="1687766" y="601014"/>
                  </a:lnTo>
                  <a:lnTo>
                    <a:pt x="1671726" y="589673"/>
                  </a:lnTo>
                  <a:lnTo>
                    <a:pt x="1640535" y="565518"/>
                  </a:lnTo>
                  <a:lnTo>
                    <a:pt x="1624482" y="554177"/>
                  </a:lnTo>
                  <a:lnTo>
                    <a:pt x="1636839" y="536740"/>
                  </a:lnTo>
                  <a:lnTo>
                    <a:pt x="1648155" y="518985"/>
                  </a:lnTo>
                  <a:lnTo>
                    <a:pt x="1658899" y="501408"/>
                  </a:lnTo>
                  <a:lnTo>
                    <a:pt x="1669529" y="484492"/>
                  </a:lnTo>
                  <a:lnTo>
                    <a:pt x="1673885" y="473113"/>
                  </a:lnTo>
                  <a:lnTo>
                    <a:pt x="1672577" y="460476"/>
                  </a:lnTo>
                  <a:lnTo>
                    <a:pt x="1666316" y="448703"/>
                  </a:lnTo>
                  <a:lnTo>
                    <a:pt x="1655813" y="439953"/>
                  </a:lnTo>
                  <a:lnTo>
                    <a:pt x="1643126" y="436079"/>
                  </a:lnTo>
                  <a:lnTo>
                    <a:pt x="1630641" y="437261"/>
                  </a:lnTo>
                  <a:lnTo>
                    <a:pt x="1619618" y="443230"/>
                  </a:lnTo>
                  <a:lnTo>
                    <a:pt x="1611274" y="453669"/>
                  </a:lnTo>
                  <a:lnTo>
                    <a:pt x="1604035" y="464235"/>
                  </a:lnTo>
                  <a:lnTo>
                    <a:pt x="1589989" y="486638"/>
                  </a:lnTo>
                  <a:lnTo>
                    <a:pt x="1582750" y="497192"/>
                  </a:lnTo>
                  <a:lnTo>
                    <a:pt x="1581734" y="504596"/>
                  </a:lnTo>
                  <a:lnTo>
                    <a:pt x="1576197" y="509714"/>
                  </a:lnTo>
                  <a:lnTo>
                    <a:pt x="1573987" y="513969"/>
                  </a:lnTo>
                  <a:lnTo>
                    <a:pt x="1562798" y="504736"/>
                  </a:lnTo>
                  <a:lnTo>
                    <a:pt x="1539633" y="488061"/>
                  </a:lnTo>
                  <a:lnTo>
                    <a:pt x="1528406" y="478967"/>
                  </a:lnTo>
                  <a:lnTo>
                    <a:pt x="1516519" y="471436"/>
                  </a:lnTo>
                  <a:lnTo>
                    <a:pt x="1503527" y="468909"/>
                  </a:lnTo>
                  <a:lnTo>
                    <a:pt x="1490814" y="471614"/>
                  </a:lnTo>
                  <a:lnTo>
                    <a:pt x="1479765" y="479755"/>
                  </a:lnTo>
                  <a:lnTo>
                    <a:pt x="1474025" y="488784"/>
                  </a:lnTo>
                  <a:lnTo>
                    <a:pt x="1472222" y="491642"/>
                  </a:lnTo>
                  <a:lnTo>
                    <a:pt x="1469707" y="504621"/>
                  </a:lnTo>
                  <a:lnTo>
                    <a:pt x="1472399" y="517334"/>
                  </a:lnTo>
                  <a:lnTo>
                    <a:pt x="1480540" y="528396"/>
                  </a:lnTo>
                  <a:lnTo>
                    <a:pt x="1531302" y="568667"/>
                  </a:lnTo>
                  <a:lnTo>
                    <a:pt x="1520405" y="582396"/>
                  </a:lnTo>
                  <a:lnTo>
                    <a:pt x="1514297" y="590169"/>
                  </a:lnTo>
                  <a:lnTo>
                    <a:pt x="1509979" y="595668"/>
                  </a:lnTo>
                  <a:lnTo>
                    <a:pt x="1499387" y="608355"/>
                  </a:lnTo>
                  <a:lnTo>
                    <a:pt x="1487957" y="620369"/>
                  </a:lnTo>
                  <a:lnTo>
                    <a:pt x="1482331" y="631698"/>
                  </a:lnTo>
                  <a:lnTo>
                    <a:pt x="1480616" y="644055"/>
                  </a:lnTo>
                  <a:lnTo>
                    <a:pt x="1483182" y="655612"/>
                  </a:lnTo>
                  <a:lnTo>
                    <a:pt x="1490408" y="664616"/>
                  </a:lnTo>
                  <a:lnTo>
                    <a:pt x="1502295" y="672147"/>
                  </a:lnTo>
                  <a:lnTo>
                    <a:pt x="1515287" y="674674"/>
                  </a:lnTo>
                  <a:lnTo>
                    <a:pt x="1528000" y="671969"/>
                  </a:lnTo>
                  <a:lnTo>
                    <a:pt x="1539062" y="663841"/>
                  </a:lnTo>
                  <a:lnTo>
                    <a:pt x="1550593" y="649909"/>
                  </a:lnTo>
                  <a:lnTo>
                    <a:pt x="1562061" y="635914"/>
                  </a:lnTo>
                  <a:lnTo>
                    <a:pt x="1584871" y="607949"/>
                  </a:lnTo>
                  <a:lnTo>
                    <a:pt x="1639900" y="650430"/>
                  </a:lnTo>
                  <a:lnTo>
                    <a:pt x="1651787" y="657961"/>
                  </a:lnTo>
                  <a:lnTo>
                    <a:pt x="1664779" y="660488"/>
                  </a:lnTo>
                  <a:lnTo>
                    <a:pt x="1677492" y="657796"/>
                  </a:lnTo>
                  <a:lnTo>
                    <a:pt x="1688553" y="649655"/>
                  </a:lnTo>
                  <a:lnTo>
                    <a:pt x="1696085" y="637768"/>
                  </a:lnTo>
                  <a:lnTo>
                    <a:pt x="1698612" y="624776"/>
                  </a:lnTo>
                  <a:close/>
                </a:path>
                <a:path w="2265680" h="3077845">
                  <a:moveTo>
                    <a:pt x="1793303" y="1906257"/>
                  </a:moveTo>
                  <a:lnTo>
                    <a:pt x="1790115" y="1858899"/>
                  </a:lnTo>
                  <a:lnTo>
                    <a:pt x="1782432" y="1808873"/>
                  </a:lnTo>
                  <a:lnTo>
                    <a:pt x="1769668" y="1756283"/>
                  </a:lnTo>
                  <a:lnTo>
                    <a:pt x="1751253" y="1701279"/>
                  </a:lnTo>
                  <a:lnTo>
                    <a:pt x="1726577" y="1643964"/>
                  </a:lnTo>
                  <a:lnTo>
                    <a:pt x="1695094" y="1584490"/>
                  </a:lnTo>
                  <a:lnTo>
                    <a:pt x="1656207" y="1522984"/>
                  </a:lnTo>
                  <a:lnTo>
                    <a:pt x="1368958" y="1205903"/>
                  </a:lnTo>
                  <a:lnTo>
                    <a:pt x="1099781" y="1037082"/>
                  </a:lnTo>
                  <a:lnTo>
                    <a:pt x="900366" y="969937"/>
                  </a:lnTo>
                  <a:lnTo>
                    <a:pt x="822401" y="957910"/>
                  </a:lnTo>
                  <a:lnTo>
                    <a:pt x="661924" y="996962"/>
                  </a:lnTo>
                  <a:lnTo>
                    <a:pt x="1152740" y="2409901"/>
                  </a:lnTo>
                  <a:lnTo>
                    <a:pt x="1094917" y="2406548"/>
                  </a:lnTo>
                  <a:lnTo>
                    <a:pt x="962621" y="2422791"/>
                  </a:lnTo>
                  <a:lnTo>
                    <a:pt x="817626" y="2498090"/>
                  </a:lnTo>
                  <a:lnTo>
                    <a:pt x="721690" y="2671889"/>
                  </a:lnTo>
                  <a:lnTo>
                    <a:pt x="713943" y="2720505"/>
                  </a:lnTo>
                  <a:lnTo>
                    <a:pt x="711847" y="2766822"/>
                  </a:lnTo>
                  <a:lnTo>
                    <a:pt x="715086" y="2810637"/>
                  </a:lnTo>
                  <a:lnTo>
                    <a:pt x="723290" y="2851785"/>
                  </a:lnTo>
                  <a:lnTo>
                    <a:pt x="736142" y="2890075"/>
                  </a:lnTo>
                  <a:lnTo>
                    <a:pt x="753287" y="2925356"/>
                  </a:lnTo>
                  <a:lnTo>
                    <a:pt x="774395" y="2957423"/>
                  </a:lnTo>
                  <a:lnTo>
                    <a:pt x="827112" y="3011246"/>
                  </a:lnTo>
                  <a:lnTo>
                    <a:pt x="891565" y="3050133"/>
                  </a:lnTo>
                  <a:lnTo>
                    <a:pt x="927341" y="3063532"/>
                  </a:lnTo>
                  <a:lnTo>
                    <a:pt x="965022" y="3072676"/>
                  </a:lnTo>
                  <a:lnTo>
                    <a:pt x="1004265" y="3077362"/>
                  </a:lnTo>
                  <a:lnTo>
                    <a:pt x="1044752" y="3077438"/>
                  </a:lnTo>
                  <a:lnTo>
                    <a:pt x="1086104" y="3072714"/>
                  </a:lnTo>
                  <a:lnTo>
                    <a:pt x="1128014" y="3063024"/>
                  </a:lnTo>
                  <a:lnTo>
                    <a:pt x="1170127" y="3048177"/>
                  </a:lnTo>
                  <a:lnTo>
                    <a:pt x="1212100" y="3027997"/>
                  </a:lnTo>
                  <a:lnTo>
                    <a:pt x="1358087" y="2902026"/>
                  </a:lnTo>
                  <a:lnTo>
                    <a:pt x="1421206" y="2766263"/>
                  </a:lnTo>
                  <a:lnTo>
                    <a:pt x="1434693" y="2657691"/>
                  </a:lnTo>
                  <a:lnTo>
                    <a:pt x="1431810" y="2613279"/>
                  </a:lnTo>
                  <a:lnTo>
                    <a:pt x="947699" y="1247355"/>
                  </a:lnTo>
                  <a:lnTo>
                    <a:pt x="998372" y="1255750"/>
                  </a:lnTo>
                  <a:lnTo>
                    <a:pt x="1125829" y="1297152"/>
                  </a:lnTo>
                  <a:lnTo>
                    <a:pt x="1293190" y="1395945"/>
                  </a:lnTo>
                  <a:lnTo>
                    <a:pt x="1463560" y="1576476"/>
                  </a:lnTo>
                  <a:lnTo>
                    <a:pt x="1490713" y="1617637"/>
                  </a:lnTo>
                  <a:lnTo>
                    <a:pt x="1518513" y="1663661"/>
                  </a:lnTo>
                  <a:lnTo>
                    <a:pt x="1546390" y="1713484"/>
                  </a:lnTo>
                  <a:lnTo>
                    <a:pt x="1573784" y="1766049"/>
                  </a:lnTo>
                  <a:lnTo>
                    <a:pt x="1600136" y="1820265"/>
                  </a:lnTo>
                  <a:lnTo>
                    <a:pt x="1624863" y="1875078"/>
                  </a:lnTo>
                  <a:lnTo>
                    <a:pt x="1647393" y="1929422"/>
                  </a:lnTo>
                  <a:lnTo>
                    <a:pt x="1667167" y="1982216"/>
                  </a:lnTo>
                  <a:lnTo>
                    <a:pt x="1683613" y="2032406"/>
                  </a:lnTo>
                  <a:lnTo>
                    <a:pt x="1696161" y="2078926"/>
                  </a:lnTo>
                  <a:lnTo>
                    <a:pt x="1704251" y="2120696"/>
                  </a:lnTo>
                  <a:lnTo>
                    <a:pt x="1707299" y="2156650"/>
                  </a:lnTo>
                  <a:lnTo>
                    <a:pt x="1704746" y="2185733"/>
                  </a:lnTo>
                  <a:lnTo>
                    <a:pt x="1696034" y="2206866"/>
                  </a:lnTo>
                  <a:lnTo>
                    <a:pt x="1690649" y="2215235"/>
                  </a:lnTo>
                  <a:lnTo>
                    <a:pt x="1689481" y="2218994"/>
                  </a:lnTo>
                  <a:lnTo>
                    <a:pt x="1715300" y="2190407"/>
                  </a:lnTo>
                  <a:lnTo>
                    <a:pt x="1738388" y="2151761"/>
                  </a:lnTo>
                  <a:lnTo>
                    <a:pt x="1762048" y="2098255"/>
                  </a:lnTo>
                  <a:lnTo>
                    <a:pt x="1781657" y="2030920"/>
                  </a:lnTo>
                  <a:lnTo>
                    <a:pt x="1788490" y="1992388"/>
                  </a:lnTo>
                  <a:lnTo>
                    <a:pt x="1792566" y="1950796"/>
                  </a:lnTo>
                  <a:lnTo>
                    <a:pt x="1793303" y="1906257"/>
                  </a:lnTo>
                  <a:close/>
                </a:path>
                <a:path w="2265680" h="3077845">
                  <a:moveTo>
                    <a:pt x="1970176" y="22453"/>
                  </a:moveTo>
                  <a:lnTo>
                    <a:pt x="1955660" y="2908"/>
                  </a:lnTo>
                  <a:lnTo>
                    <a:pt x="1929295" y="0"/>
                  </a:lnTo>
                  <a:lnTo>
                    <a:pt x="1909038" y="17170"/>
                  </a:lnTo>
                  <a:lnTo>
                    <a:pt x="1907997" y="41529"/>
                  </a:lnTo>
                  <a:lnTo>
                    <a:pt x="1922513" y="61087"/>
                  </a:lnTo>
                  <a:lnTo>
                    <a:pt x="1948903" y="63881"/>
                  </a:lnTo>
                  <a:lnTo>
                    <a:pt x="1969160" y="46736"/>
                  </a:lnTo>
                  <a:lnTo>
                    <a:pt x="1970176" y="22453"/>
                  </a:lnTo>
                  <a:close/>
                </a:path>
                <a:path w="2265680" h="3077845">
                  <a:moveTo>
                    <a:pt x="2090915" y="826363"/>
                  </a:moveTo>
                  <a:lnTo>
                    <a:pt x="2076386" y="806818"/>
                  </a:lnTo>
                  <a:lnTo>
                    <a:pt x="2050034" y="803910"/>
                  </a:lnTo>
                  <a:lnTo>
                    <a:pt x="2029764" y="821093"/>
                  </a:lnTo>
                  <a:lnTo>
                    <a:pt x="2028723" y="845439"/>
                  </a:lnTo>
                  <a:lnTo>
                    <a:pt x="2043239" y="864997"/>
                  </a:lnTo>
                  <a:lnTo>
                    <a:pt x="2069630" y="867791"/>
                  </a:lnTo>
                  <a:lnTo>
                    <a:pt x="2089886" y="850658"/>
                  </a:lnTo>
                  <a:lnTo>
                    <a:pt x="2090915" y="826363"/>
                  </a:lnTo>
                  <a:close/>
                </a:path>
                <a:path w="2265680" h="3077845">
                  <a:moveTo>
                    <a:pt x="2265235" y="356044"/>
                  </a:moveTo>
                  <a:lnTo>
                    <a:pt x="2250706" y="336486"/>
                  </a:lnTo>
                  <a:lnTo>
                    <a:pt x="2224354" y="333590"/>
                  </a:lnTo>
                  <a:lnTo>
                    <a:pt x="2205926" y="350266"/>
                  </a:lnTo>
                  <a:lnTo>
                    <a:pt x="2205444" y="374446"/>
                  </a:lnTo>
                  <a:lnTo>
                    <a:pt x="2219325" y="394157"/>
                  </a:lnTo>
                  <a:lnTo>
                    <a:pt x="2243950" y="397459"/>
                  </a:lnTo>
                  <a:lnTo>
                    <a:pt x="2264206" y="380326"/>
                  </a:lnTo>
                  <a:lnTo>
                    <a:pt x="2265235" y="35604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2996" y="3317966"/>
              <a:ext cx="14449424" cy="53435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21360000">
            <a:off x="1608010" y="959653"/>
            <a:ext cx="603170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70"/>
              </a:lnSpc>
            </a:pPr>
            <a:r>
              <a:rPr sz="6000" spc="405" baseline="-6250" dirty="0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sz="6000" spc="405" baseline="-555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6000" spc="405" baseline="-4861" dirty="0">
                <a:solidFill>
                  <a:srgbClr val="231F20"/>
                </a:solidFill>
                <a:latin typeface="Trebuchet MS"/>
                <a:cs typeface="Trebuchet MS"/>
              </a:rPr>
              <a:t>pe</a:t>
            </a:r>
            <a:r>
              <a:rPr sz="6000" spc="405" baseline="-4166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6000" spc="405" baseline="-3472" dirty="0">
                <a:solidFill>
                  <a:srgbClr val="231F20"/>
                </a:solidFill>
                <a:latin typeface="Trebuchet MS"/>
                <a:cs typeface="Trebuchet MS"/>
              </a:rPr>
              <a:t>tin</a:t>
            </a:r>
            <a:r>
              <a:rPr sz="6000" spc="405" baseline="-2777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6000" spc="-97" baseline="-2777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6000" spc="450" baseline="-2083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6000" spc="450" baseline="-1388" dirty="0">
                <a:solidFill>
                  <a:srgbClr val="231F20"/>
                </a:solidFill>
                <a:latin typeface="Trebuchet MS"/>
                <a:cs typeface="Trebuchet MS"/>
              </a:rPr>
              <a:t>he</a:t>
            </a:r>
            <a:r>
              <a:rPr sz="6000" spc="-89" baseline="-1388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000" spc="425" dirty="0">
                <a:solidFill>
                  <a:srgbClr val="231F20"/>
                </a:solidFill>
                <a:latin typeface="Trebuchet MS"/>
                <a:cs typeface="Trebuchet MS"/>
              </a:rPr>
              <a:t>sign</a:t>
            </a:r>
            <a:r>
              <a:rPr sz="6000" spc="637" baseline="1388" dirty="0">
                <a:solidFill>
                  <a:srgbClr val="231F20"/>
                </a:solidFill>
                <a:latin typeface="Trebuchet MS"/>
                <a:cs typeface="Trebuchet MS"/>
              </a:rPr>
              <a:t>al</a:t>
            </a:r>
            <a:r>
              <a:rPr sz="6000" spc="637" baseline="2083" dirty="0">
                <a:solidFill>
                  <a:srgbClr val="231F20"/>
                </a:solidFill>
                <a:latin typeface="Trebuchet MS"/>
                <a:cs typeface="Trebuchet MS"/>
              </a:rPr>
              <a:t>'s</a:t>
            </a:r>
            <a:endParaRPr sz="6000" baseline="2083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2027301" y="1662061"/>
            <a:ext cx="5310727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35"/>
              </a:lnSpc>
            </a:pPr>
            <a:r>
              <a:rPr sz="6000" spc="367" baseline="-625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6000" spc="367" baseline="-5555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6000" spc="367" baseline="-4861" dirty="0">
                <a:solidFill>
                  <a:srgbClr val="231F20"/>
                </a:solidFill>
                <a:latin typeface="Trebuchet MS"/>
                <a:cs typeface="Trebuchet MS"/>
              </a:rPr>
              <a:t>pl</a:t>
            </a:r>
            <a:r>
              <a:rPr sz="6000" spc="367" baseline="-4166" dirty="0">
                <a:solidFill>
                  <a:srgbClr val="231F20"/>
                </a:solidFill>
                <a:latin typeface="Trebuchet MS"/>
                <a:cs typeface="Trebuchet MS"/>
              </a:rPr>
              <a:t>it</a:t>
            </a:r>
            <a:r>
              <a:rPr sz="6000" spc="367" baseline="-3472" dirty="0">
                <a:solidFill>
                  <a:srgbClr val="231F20"/>
                </a:solidFill>
                <a:latin typeface="Trebuchet MS"/>
                <a:cs typeface="Trebuchet MS"/>
              </a:rPr>
              <a:t>ud</a:t>
            </a:r>
            <a:r>
              <a:rPr sz="6000" spc="367" baseline="-2777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6000" spc="-142" baseline="-2777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6000" spc="517" baseline="-2083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6000" spc="517" baseline="-1388" dirty="0">
                <a:solidFill>
                  <a:srgbClr val="231F20"/>
                </a:solidFill>
                <a:latin typeface="Trebuchet MS"/>
                <a:cs typeface="Trebuchet MS"/>
              </a:rPr>
              <a:t>ar</a:t>
            </a:r>
            <a:r>
              <a:rPr sz="4000" spc="345" dirty="0">
                <a:solidFill>
                  <a:srgbClr val="231F20"/>
                </a:solidFill>
                <a:latin typeface="Trebuchet MS"/>
                <a:cs typeface="Trebuchet MS"/>
              </a:rPr>
              <a:t>iatio</a:t>
            </a:r>
            <a:r>
              <a:rPr sz="6000" spc="517" baseline="1388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endParaRPr sz="6000" baseline="1388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1506" y="40878"/>
              <a:ext cx="6496493" cy="35202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352571" y="1766649"/>
              <a:ext cx="5420360" cy="1516380"/>
            </a:xfrm>
            <a:custGeom>
              <a:avLst/>
              <a:gdLst/>
              <a:ahLst/>
              <a:cxnLst/>
              <a:rect l="l" t="t" r="r" b="b"/>
              <a:pathLst>
                <a:path w="5420359" h="1516379">
                  <a:moveTo>
                    <a:pt x="0" y="0"/>
                  </a:moveTo>
                  <a:lnTo>
                    <a:pt x="5419838" y="1516105"/>
                  </a:lnTo>
                </a:path>
              </a:pathLst>
            </a:custGeom>
            <a:ln w="125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56065" y="1650937"/>
              <a:ext cx="3694429" cy="1831339"/>
            </a:xfrm>
            <a:custGeom>
              <a:avLst/>
              <a:gdLst/>
              <a:ahLst/>
              <a:cxnLst/>
              <a:rect l="l" t="t" r="r" b="b"/>
              <a:pathLst>
                <a:path w="3694430" h="1831339">
                  <a:moveTo>
                    <a:pt x="0" y="0"/>
                  </a:moveTo>
                  <a:lnTo>
                    <a:pt x="3694155" y="1830771"/>
                  </a:lnTo>
                </a:path>
              </a:pathLst>
            </a:custGeom>
            <a:ln w="125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 rot="1140000">
            <a:off x="12284048" y="1380716"/>
            <a:ext cx="5952555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30"/>
              </a:lnSpc>
            </a:pPr>
            <a:r>
              <a:rPr sz="2800" spc="325" dirty="0">
                <a:solidFill>
                  <a:srgbClr val="231F20"/>
                </a:solidFill>
                <a:latin typeface="Trebuchet MS"/>
                <a:cs typeface="Trebuchet MS"/>
              </a:rPr>
              <a:t>spectrogram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800" spc="484" dirty="0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sz="2800" spc="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800" spc="260" dirty="0">
                <a:solidFill>
                  <a:srgbClr val="231F20"/>
                </a:solidFill>
                <a:latin typeface="Trebuchet MS"/>
                <a:cs typeface="Trebuchet MS"/>
              </a:rPr>
              <a:t>input</a:t>
            </a:r>
            <a:r>
              <a:rPr sz="280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Trebuchet MS"/>
                <a:cs typeface="Trebuchet MS"/>
              </a:rPr>
              <a:t>audio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140000">
            <a:off x="14486260" y="1851973"/>
            <a:ext cx="1222429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30"/>
              </a:lnSpc>
            </a:pPr>
            <a:r>
              <a:rPr sz="2800" spc="38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2800" spc="30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2800" spc="400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2800" spc="260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2800" spc="15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2800" spc="765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2981" y="247708"/>
            <a:ext cx="17755235" cy="10032365"/>
            <a:chOff x="332981" y="247708"/>
            <a:chExt cx="17755235" cy="10032365"/>
          </a:xfrm>
        </p:grpSpPr>
        <p:sp>
          <p:nvSpPr>
            <p:cNvPr id="10" name="object 10"/>
            <p:cNvSpPr/>
            <p:nvPr/>
          </p:nvSpPr>
          <p:spPr>
            <a:xfrm>
              <a:off x="332981" y="1288808"/>
              <a:ext cx="2228215" cy="2085975"/>
            </a:xfrm>
            <a:custGeom>
              <a:avLst/>
              <a:gdLst/>
              <a:ahLst/>
              <a:cxnLst/>
              <a:rect l="l" t="t" r="r" b="b"/>
              <a:pathLst>
                <a:path w="2228215" h="2085975">
                  <a:moveTo>
                    <a:pt x="264871" y="722947"/>
                  </a:moveTo>
                  <a:lnTo>
                    <a:pt x="261747" y="708228"/>
                  </a:lnTo>
                  <a:lnTo>
                    <a:pt x="252336" y="695439"/>
                  </a:lnTo>
                  <a:lnTo>
                    <a:pt x="233768" y="682320"/>
                  </a:lnTo>
                  <a:lnTo>
                    <a:pt x="197675" y="654380"/>
                  </a:lnTo>
                  <a:lnTo>
                    <a:pt x="179108" y="641261"/>
                  </a:lnTo>
                  <a:lnTo>
                    <a:pt x="193395" y="621080"/>
                  </a:lnTo>
                  <a:lnTo>
                    <a:pt x="206489" y="600532"/>
                  </a:lnTo>
                  <a:lnTo>
                    <a:pt x="218922" y="580199"/>
                  </a:lnTo>
                  <a:lnTo>
                    <a:pt x="231216" y="560616"/>
                  </a:lnTo>
                  <a:lnTo>
                    <a:pt x="236258" y="547458"/>
                  </a:lnTo>
                  <a:lnTo>
                    <a:pt x="234746" y="532815"/>
                  </a:lnTo>
                  <a:lnTo>
                    <a:pt x="227507" y="519201"/>
                  </a:lnTo>
                  <a:lnTo>
                    <a:pt x="215353" y="509079"/>
                  </a:lnTo>
                  <a:lnTo>
                    <a:pt x="200672" y="504596"/>
                  </a:lnTo>
                  <a:lnTo>
                    <a:pt x="186220" y="505968"/>
                  </a:lnTo>
                  <a:lnTo>
                    <a:pt x="173456" y="512864"/>
                  </a:lnTo>
                  <a:lnTo>
                    <a:pt x="163817" y="524954"/>
                  </a:lnTo>
                  <a:lnTo>
                    <a:pt x="155448" y="537171"/>
                  </a:lnTo>
                  <a:lnTo>
                    <a:pt x="139179" y="563092"/>
                  </a:lnTo>
                  <a:lnTo>
                    <a:pt x="130797" y="575322"/>
                  </a:lnTo>
                  <a:lnTo>
                    <a:pt x="129628" y="583869"/>
                  </a:lnTo>
                  <a:lnTo>
                    <a:pt x="123215" y="589800"/>
                  </a:lnTo>
                  <a:lnTo>
                    <a:pt x="120662" y="594728"/>
                  </a:lnTo>
                  <a:lnTo>
                    <a:pt x="107708" y="584034"/>
                  </a:lnTo>
                  <a:lnTo>
                    <a:pt x="80911" y="564756"/>
                  </a:lnTo>
                  <a:lnTo>
                    <a:pt x="67919" y="554228"/>
                  </a:lnTo>
                  <a:lnTo>
                    <a:pt x="54165" y="545515"/>
                  </a:lnTo>
                  <a:lnTo>
                    <a:pt x="39128" y="542594"/>
                  </a:lnTo>
                  <a:lnTo>
                    <a:pt x="24422" y="545719"/>
                  </a:lnTo>
                  <a:lnTo>
                    <a:pt x="11633" y="555129"/>
                  </a:lnTo>
                  <a:lnTo>
                    <a:pt x="5003" y="565581"/>
                  </a:lnTo>
                  <a:lnTo>
                    <a:pt x="2921" y="568883"/>
                  </a:lnTo>
                  <a:lnTo>
                    <a:pt x="0" y="583920"/>
                  </a:lnTo>
                  <a:lnTo>
                    <a:pt x="3111" y="598627"/>
                  </a:lnTo>
                  <a:lnTo>
                    <a:pt x="12534" y="611416"/>
                  </a:lnTo>
                  <a:lnTo>
                    <a:pt x="71272" y="658025"/>
                  </a:lnTo>
                  <a:lnTo>
                    <a:pt x="58661" y="673912"/>
                  </a:lnTo>
                  <a:lnTo>
                    <a:pt x="51600" y="682891"/>
                  </a:lnTo>
                  <a:lnTo>
                    <a:pt x="46609" y="689254"/>
                  </a:lnTo>
                  <a:lnTo>
                    <a:pt x="34353" y="703948"/>
                  </a:lnTo>
                  <a:lnTo>
                    <a:pt x="21120" y="717842"/>
                  </a:lnTo>
                  <a:lnTo>
                    <a:pt x="14605" y="730961"/>
                  </a:lnTo>
                  <a:lnTo>
                    <a:pt x="12623" y="745248"/>
                  </a:lnTo>
                  <a:lnTo>
                    <a:pt x="15595" y="758634"/>
                  </a:lnTo>
                  <a:lnTo>
                    <a:pt x="23964" y="769048"/>
                  </a:lnTo>
                  <a:lnTo>
                    <a:pt x="37719" y="777760"/>
                  </a:lnTo>
                  <a:lnTo>
                    <a:pt x="52743" y="780681"/>
                  </a:lnTo>
                  <a:lnTo>
                    <a:pt x="67462" y="777557"/>
                  </a:lnTo>
                  <a:lnTo>
                    <a:pt x="80251" y="768146"/>
                  </a:lnTo>
                  <a:lnTo>
                    <a:pt x="93599" y="752030"/>
                  </a:lnTo>
                  <a:lnTo>
                    <a:pt x="106870" y="735838"/>
                  </a:lnTo>
                  <a:lnTo>
                    <a:pt x="133261" y="703478"/>
                  </a:lnTo>
                  <a:lnTo>
                    <a:pt x="196938" y="752627"/>
                  </a:lnTo>
                  <a:lnTo>
                    <a:pt x="210693" y="761352"/>
                  </a:lnTo>
                  <a:lnTo>
                    <a:pt x="225729" y="764273"/>
                  </a:lnTo>
                  <a:lnTo>
                    <a:pt x="240436" y="761149"/>
                  </a:lnTo>
                  <a:lnTo>
                    <a:pt x="253225" y="751725"/>
                  </a:lnTo>
                  <a:lnTo>
                    <a:pt x="261950" y="737971"/>
                  </a:lnTo>
                  <a:lnTo>
                    <a:pt x="264871" y="722947"/>
                  </a:lnTo>
                  <a:close/>
                </a:path>
                <a:path w="2228215" h="2085975">
                  <a:moveTo>
                    <a:pt x="579120" y="25971"/>
                  </a:moveTo>
                  <a:lnTo>
                    <a:pt x="562317" y="3352"/>
                  </a:lnTo>
                  <a:lnTo>
                    <a:pt x="531812" y="0"/>
                  </a:lnTo>
                  <a:lnTo>
                    <a:pt x="508368" y="19862"/>
                  </a:lnTo>
                  <a:lnTo>
                    <a:pt x="507161" y="48044"/>
                  </a:lnTo>
                  <a:lnTo>
                    <a:pt x="523963" y="70675"/>
                  </a:lnTo>
                  <a:lnTo>
                    <a:pt x="554494" y="73901"/>
                  </a:lnTo>
                  <a:lnTo>
                    <a:pt x="577938" y="54076"/>
                  </a:lnTo>
                  <a:lnTo>
                    <a:pt x="579120" y="25971"/>
                  </a:lnTo>
                  <a:close/>
                </a:path>
                <a:path w="2228215" h="2085975">
                  <a:moveTo>
                    <a:pt x="718820" y="956208"/>
                  </a:moveTo>
                  <a:lnTo>
                    <a:pt x="702017" y="933589"/>
                  </a:lnTo>
                  <a:lnTo>
                    <a:pt x="671512" y="930236"/>
                  </a:lnTo>
                  <a:lnTo>
                    <a:pt x="648068" y="950099"/>
                  </a:lnTo>
                  <a:lnTo>
                    <a:pt x="646861" y="978281"/>
                  </a:lnTo>
                  <a:lnTo>
                    <a:pt x="663663" y="1000912"/>
                  </a:lnTo>
                  <a:lnTo>
                    <a:pt x="694194" y="1004138"/>
                  </a:lnTo>
                  <a:lnTo>
                    <a:pt x="717638" y="984313"/>
                  </a:lnTo>
                  <a:lnTo>
                    <a:pt x="718820" y="956208"/>
                  </a:lnTo>
                  <a:close/>
                </a:path>
                <a:path w="2228215" h="2085975">
                  <a:moveTo>
                    <a:pt x="920521" y="411975"/>
                  </a:moveTo>
                  <a:lnTo>
                    <a:pt x="903732" y="389356"/>
                  </a:lnTo>
                  <a:lnTo>
                    <a:pt x="873226" y="386003"/>
                  </a:lnTo>
                  <a:lnTo>
                    <a:pt x="851903" y="405295"/>
                  </a:lnTo>
                  <a:lnTo>
                    <a:pt x="851357" y="433273"/>
                  </a:lnTo>
                  <a:lnTo>
                    <a:pt x="867410" y="456095"/>
                  </a:lnTo>
                  <a:lnTo>
                    <a:pt x="895908" y="459905"/>
                  </a:lnTo>
                  <a:lnTo>
                    <a:pt x="919340" y="440080"/>
                  </a:lnTo>
                  <a:lnTo>
                    <a:pt x="920521" y="411975"/>
                  </a:lnTo>
                  <a:close/>
                </a:path>
                <a:path w="2228215" h="2085975">
                  <a:moveTo>
                    <a:pt x="1728393" y="2055368"/>
                  </a:moveTo>
                  <a:lnTo>
                    <a:pt x="1721472" y="2025472"/>
                  </a:lnTo>
                  <a:lnTo>
                    <a:pt x="1696999" y="2011578"/>
                  </a:lnTo>
                  <a:lnTo>
                    <a:pt x="1669211" y="2016188"/>
                  </a:lnTo>
                  <a:lnTo>
                    <a:pt x="1652282" y="2041779"/>
                  </a:lnTo>
                  <a:lnTo>
                    <a:pt x="1659242" y="2071712"/>
                  </a:lnTo>
                  <a:lnTo>
                    <a:pt x="1683766" y="2085657"/>
                  </a:lnTo>
                  <a:lnTo>
                    <a:pt x="1711566" y="2081060"/>
                  </a:lnTo>
                  <a:lnTo>
                    <a:pt x="1728393" y="2055368"/>
                  </a:lnTo>
                  <a:close/>
                </a:path>
                <a:path w="2228215" h="2085975">
                  <a:moveTo>
                    <a:pt x="2227745" y="1928063"/>
                  </a:moveTo>
                  <a:lnTo>
                    <a:pt x="2220823" y="1898154"/>
                  </a:lnTo>
                  <a:lnTo>
                    <a:pt x="2196363" y="1884260"/>
                  </a:lnTo>
                  <a:lnTo>
                    <a:pt x="2168563" y="1888871"/>
                  </a:lnTo>
                  <a:lnTo>
                    <a:pt x="2151634" y="1914474"/>
                  </a:lnTo>
                  <a:lnTo>
                    <a:pt x="2159063" y="1942261"/>
                  </a:lnTo>
                  <a:lnTo>
                    <a:pt x="2183701" y="1955533"/>
                  </a:lnTo>
                  <a:lnTo>
                    <a:pt x="2211324" y="1951672"/>
                  </a:lnTo>
                  <a:lnTo>
                    <a:pt x="2227745" y="192806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4785" y="466597"/>
              <a:ext cx="1719580" cy="2564130"/>
            </a:xfrm>
            <a:custGeom>
              <a:avLst/>
              <a:gdLst/>
              <a:ahLst/>
              <a:cxnLst/>
              <a:rect l="l" t="t" r="r" b="b"/>
              <a:pathLst>
                <a:path w="1719580" h="2564130">
                  <a:moveTo>
                    <a:pt x="1718970" y="1199261"/>
                  </a:moveTo>
                  <a:lnTo>
                    <a:pt x="1516481" y="960234"/>
                  </a:lnTo>
                  <a:lnTo>
                    <a:pt x="1494028" y="941451"/>
                  </a:lnTo>
                  <a:lnTo>
                    <a:pt x="1497622" y="927620"/>
                  </a:lnTo>
                  <a:lnTo>
                    <a:pt x="1492834" y="871994"/>
                  </a:lnTo>
                  <a:lnTo>
                    <a:pt x="1482267" y="832370"/>
                  </a:lnTo>
                  <a:lnTo>
                    <a:pt x="1464868" y="785977"/>
                  </a:lnTo>
                  <a:lnTo>
                    <a:pt x="1439646" y="733691"/>
                  </a:lnTo>
                  <a:lnTo>
                    <a:pt x="1428546" y="715022"/>
                  </a:lnTo>
                  <a:lnTo>
                    <a:pt x="1428546" y="886663"/>
                  </a:lnTo>
                  <a:lnTo>
                    <a:pt x="1110919" y="620852"/>
                  </a:lnTo>
                  <a:lnTo>
                    <a:pt x="752983" y="459930"/>
                  </a:lnTo>
                  <a:lnTo>
                    <a:pt x="497801" y="411645"/>
                  </a:lnTo>
                  <a:lnTo>
                    <a:pt x="433057" y="410667"/>
                  </a:lnTo>
                  <a:lnTo>
                    <a:pt x="392963" y="333451"/>
                  </a:lnTo>
                  <a:lnTo>
                    <a:pt x="436003" y="324053"/>
                  </a:lnTo>
                  <a:lnTo>
                    <a:pt x="563905" y="324307"/>
                  </a:lnTo>
                  <a:lnTo>
                    <a:pt x="774890" y="376859"/>
                  </a:lnTo>
                  <a:lnTo>
                    <a:pt x="1067130" y="524370"/>
                  </a:lnTo>
                  <a:lnTo>
                    <a:pt x="1143825" y="574649"/>
                  </a:lnTo>
                  <a:lnTo>
                    <a:pt x="1201369" y="615899"/>
                  </a:lnTo>
                  <a:lnTo>
                    <a:pt x="1243152" y="649465"/>
                  </a:lnTo>
                  <a:lnTo>
                    <a:pt x="1272552" y="676706"/>
                  </a:lnTo>
                  <a:lnTo>
                    <a:pt x="1307655" y="717537"/>
                  </a:lnTo>
                  <a:lnTo>
                    <a:pt x="1340218" y="761631"/>
                  </a:lnTo>
                  <a:lnTo>
                    <a:pt x="1369021" y="803605"/>
                  </a:lnTo>
                  <a:lnTo>
                    <a:pt x="1402334" y="851382"/>
                  </a:lnTo>
                  <a:lnTo>
                    <a:pt x="1428546" y="886663"/>
                  </a:lnTo>
                  <a:lnTo>
                    <a:pt x="1428546" y="715022"/>
                  </a:lnTo>
                  <a:lnTo>
                    <a:pt x="1405559" y="676325"/>
                  </a:lnTo>
                  <a:lnTo>
                    <a:pt x="1361592" y="614743"/>
                  </a:lnTo>
                  <a:lnTo>
                    <a:pt x="1306703" y="549770"/>
                  </a:lnTo>
                  <a:lnTo>
                    <a:pt x="900671" y="210108"/>
                  </a:lnTo>
                  <a:lnTo>
                    <a:pt x="542378" y="49314"/>
                  </a:lnTo>
                  <a:lnTo>
                    <a:pt x="286969" y="1308"/>
                  </a:lnTo>
                  <a:lnTo>
                    <a:pt x="189585" y="0"/>
                  </a:lnTo>
                  <a:lnTo>
                    <a:pt x="0" y="75209"/>
                  </a:lnTo>
                  <a:lnTo>
                    <a:pt x="841857" y="1720215"/>
                  </a:lnTo>
                  <a:lnTo>
                    <a:pt x="770496" y="1725968"/>
                  </a:lnTo>
                  <a:lnTo>
                    <a:pt x="611352" y="1768360"/>
                  </a:lnTo>
                  <a:lnTo>
                    <a:pt x="446836" y="1885111"/>
                  </a:lnTo>
                  <a:lnTo>
                    <a:pt x="359333" y="2113953"/>
                  </a:lnTo>
                  <a:lnTo>
                    <a:pt x="357886" y="2162467"/>
                  </a:lnTo>
                  <a:lnTo>
                    <a:pt x="360591" y="2208606"/>
                  </a:lnTo>
                  <a:lnTo>
                    <a:pt x="367220" y="2252307"/>
                  </a:lnTo>
                  <a:lnTo>
                    <a:pt x="377545" y="2293467"/>
                  </a:lnTo>
                  <a:lnTo>
                    <a:pt x="391363" y="2332037"/>
                  </a:lnTo>
                  <a:lnTo>
                    <a:pt x="408444" y="2367927"/>
                  </a:lnTo>
                  <a:lnTo>
                    <a:pt x="428561" y="2401062"/>
                  </a:lnTo>
                  <a:lnTo>
                    <a:pt x="477012" y="2458732"/>
                  </a:lnTo>
                  <a:lnTo>
                    <a:pt x="534949" y="2504440"/>
                  </a:lnTo>
                  <a:lnTo>
                    <a:pt x="600583" y="2537561"/>
                  </a:lnTo>
                  <a:lnTo>
                    <a:pt x="672147" y="2557462"/>
                  </a:lnTo>
                  <a:lnTo>
                    <a:pt x="747864" y="2563520"/>
                  </a:lnTo>
                  <a:lnTo>
                    <a:pt x="786726" y="2561171"/>
                  </a:lnTo>
                  <a:lnTo>
                    <a:pt x="825957" y="2555125"/>
                  </a:lnTo>
                  <a:lnTo>
                    <a:pt x="865339" y="2545308"/>
                  </a:lnTo>
                  <a:lnTo>
                    <a:pt x="904633" y="2531656"/>
                  </a:lnTo>
                  <a:lnTo>
                    <a:pt x="943648" y="2514054"/>
                  </a:lnTo>
                  <a:lnTo>
                    <a:pt x="982129" y="2492464"/>
                  </a:lnTo>
                  <a:lnTo>
                    <a:pt x="1019873" y="2466784"/>
                  </a:lnTo>
                  <a:lnTo>
                    <a:pt x="1176705" y="2287994"/>
                  </a:lnTo>
                  <a:lnTo>
                    <a:pt x="1230757" y="2111083"/>
                  </a:lnTo>
                  <a:lnTo>
                    <a:pt x="1228864" y="1975777"/>
                  </a:lnTo>
                  <a:lnTo>
                    <a:pt x="1217828" y="1921840"/>
                  </a:lnTo>
                  <a:lnTo>
                    <a:pt x="605523" y="742797"/>
                  </a:lnTo>
                  <a:lnTo>
                    <a:pt x="646722" y="733691"/>
                  </a:lnTo>
                  <a:lnTo>
                    <a:pt x="774915" y="733704"/>
                  </a:lnTo>
                  <a:lnTo>
                    <a:pt x="985951" y="786206"/>
                  </a:lnTo>
                  <a:lnTo>
                    <a:pt x="1277696" y="934148"/>
                  </a:lnTo>
                  <a:lnTo>
                    <a:pt x="1418767" y="1024166"/>
                  </a:lnTo>
                  <a:lnTo>
                    <a:pt x="1507147" y="1081684"/>
                  </a:lnTo>
                  <a:lnTo>
                    <a:pt x="1552829" y="1112164"/>
                  </a:lnTo>
                  <a:lnTo>
                    <a:pt x="1623047" y="1167269"/>
                  </a:lnTo>
                  <a:lnTo>
                    <a:pt x="1714296" y="1230795"/>
                  </a:lnTo>
                  <a:lnTo>
                    <a:pt x="1718970" y="1199261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2527" y="372744"/>
              <a:ext cx="1719580" cy="2564130"/>
            </a:xfrm>
            <a:custGeom>
              <a:avLst/>
              <a:gdLst/>
              <a:ahLst/>
              <a:cxnLst/>
              <a:rect l="l" t="t" r="r" b="b"/>
              <a:pathLst>
                <a:path w="1719580" h="2564130">
                  <a:moveTo>
                    <a:pt x="1426514" y="1343202"/>
                  </a:moveTo>
                  <a:lnTo>
                    <a:pt x="1397723" y="1313675"/>
                  </a:lnTo>
                  <a:lnTo>
                    <a:pt x="1348460" y="1298003"/>
                  </a:lnTo>
                  <a:lnTo>
                    <a:pt x="1301902" y="1291805"/>
                  </a:lnTo>
                  <a:lnTo>
                    <a:pt x="1281226" y="1290713"/>
                  </a:lnTo>
                  <a:lnTo>
                    <a:pt x="1299654" y="1266634"/>
                  </a:lnTo>
                  <a:lnTo>
                    <a:pt x="1336814" y="1215009"/>
                  </a:lnTo>
                  <a:lnTo>
                    <a:pt x="1365567" y="1166698"/>
                  </a:lnTo>
                  <a:lnTo>
                    <a:pt x="1358773" y="1152626"/>
                  </a:lnTo>
                  <a:lnTo>
                    <a:pt x="1324889" y="1173238"/>
                  </a:lnTo>
                  <a:lnTo>
                    <a:pt x="1294053" y="1201267"/>
                  </a:lnTo>
                  <a:lnTo>
                    <a:pt x="1271625" y="1225969"/>
                  </a:lnTo>
                  <a:lnTo>
                    <a:pt x="1262964" y="1236599"/>
                  </a:lnTo>
                  <a:lnTo>
                    <a:pt x="1254493" y="1208798"/>
                  </a:lnTo>
                  <a:lnTo>
                    <a:pt x="1233322" y="1151572"/>
                  </a:lnTo>
                  <a:lnTo>
                    <a:pt x="1205801" y="1104201"/>
                  </a:lnTo>
                  <a:lnTo>
                    <a:pt x="1178318" y="1105954"/>
                  </a:lnTo>
                  <a:lnTo>
                    <a:pt x="1170635" y="1154252"/>
                  </a:lnTo>
                  <a:lnTo>
                    <a:pt x="1185900" y="1209967"/>
                  </a:lnTo>
                  <a:lnTo>
                    <a:pt x="1207363" y="1255953"/>
                  </a:lnTo>
                  <a:lnTo>
                    <a:pt x="1218247" y="1275092"/>
                  </a:lnTo>
                  <a:lnTo>
                    <a:pt x="1198575" y="1267942"/>
                  </a:lnTo>
                  <a:lnTo>
                    <a:pt x="1154582" y="1256512"/>
                  </a:lnTo>
                  <a:lnTo>
                    <a:pt x="1108837" y="1255864"/>
                  </a:lnTo>
                  <a:lnTo>
                    <a:pt x="1083906" y="1281049"/>
                  </a:lnTo>
                  <a:lnTo>
                    <a:pt x="1094765" y="1309789"/>
                  </a:lnTo>
                  <a:lnTo>
                    <a:pt x="1127747" y="1317002"/>
                  </a:lnTo>
                  <a:lnTo>
                    <a:pt x="1162481" y="1313434"/>
                  </a:lnTo>
                  <a:lnTo>
                    <a:pt x="1178585" y="1309852"/>
                  </a:lnTo>
                  <a:lnTo>
                    <a:pt x="1165491" y="1327810"/>
                  </a:lnTo>
                  <a:lnTo>
                    <a:pt x="1140307" y="1367180"/>
                  </a:lnTo>
                  <a:lnTo>
                    <a:pt x="1124165" y="1406169"/>
                  </a:lnTo>
                  <a:lnTo>
                    <a:pt x="1138199" y="1423009"/>
                  </a:lnTo>
                  <a:lnTo>
                    <a:pt x="1172451" y="1409674"/>
                  </a:lnTo>
                  <a:lnTo>
                    <a:pt x="1201127" y="1382699"/>
                  </a:lnTo>
                  <a:lnTo>
                    <a:pt x="1220812" y="1356169"/>
                  </a:lnTo>
                  <a:lnTo>
                    <a:pt x="1228128" y="1344193"/>
                  </a:lnTo>
                  <a:lnTo>
                    <a:pt x="1237615" y="1358150"/>
                  </a:lnTo>
                  <a:lnTo>
                    <a:pt x="1260436" y="1389380"/>
                  </a:lnTo>
                  <a:lnTo>
                    <a:pt x="1288097" y="1421980"/>
                  </a:lnTo>
                  <a:lnTo>
                    <a:pt x="1312100" y="1440002"/>
                  </a:lnTo>
                  <a:lnTo>
                    <a:pt x="1316583" y="1426857"/>
                  </a:lnTo>
                  <a:lnTo>
                    <a:pt x="1301318" y="1390878"/>
                  </a:lnTo>
                  <a:lnTo>
                    <a:pt x="1281214" y="1353527"/>
                  </a:lnTo>
                  <a:lnTo>
                    <a:pt x="1271193" y="1336306"/>
                  </a:lnTo>
                  <a:lnTo>
                    <a:pt x="1297444" y="1344536"/>
                  </a:lnTo>
                  <a:lnTo>
                    <a:pt x="1354124" y="1358823"/>
                  </a:lnTo>
                  <a:lnTo>
                    <a:pt x="1408176" y="1363586"/>
                  </a:lnTo>
                  <a:lnTo>
                    <a:pt x="1426514" y="1343202"/>
                  </a:lnTo>
                  <a:close/>
                </a:path>
                <a:path w="1719580" h="2564130">
                  <a:moveTo>
                    <a:pt x="1497393" y="1649056"/>
                  </a:moveTo>
                  <a:lnTo>
                    <a:pt x="1467027" y="1650199"/>
                  </a:lnTo>
                  <a:lnTo>
                    <a:pt x="1435950" y="1657959"/>
                  </a:lnTo>
                  <a:lnTo>
                    <a:pt x="1411732" y="1666722"/>
                  </a:lnTo>
                  <a:lnTo>
                    <a:pt x="1401978" y="1670888"/>
                  </a:lnTo>
                  <a:lnTo>
                    <a:pt x="1406423" y="1648879"/>
                  </a:lnTo>
                  <a:lnTo>
                    <a:pt x="1413027" y="1602193"/>
                  </a:lnTo>
                  <a:lnTo>
                    <a:pt x="1411630" y="1559915"/>
                  </a:lnTo>
                  <a:lnTo>
                    <a:pt x="1392110" y="1551101"/>
                  </a:lnTo>
                  <a:lnTo>
                    <a:pt x="1369136" y="1581581"/>
                  </a:lnTo>
                  <a:lnTo>
                    <a:pt x="1359090" y="1625333"/>
                  </a:lnTo>
                  <a:lnTo>
                    <a:pt x="1356842" y="1664601"/>
                  </a:lnTo>
                  <a:lnTo>
                    <a:pt x="1357236" y="1681632"/>
                  </a:lnTo>
                  <a:lnTo>
                    <a:pt x="1346441" y="1669491"/>
                  </a:lnTo>
                  <a:lnTo>
                    <a:pt x="1320673" y="1645462"/>
                  </a:lnTo>
                  <a:lnTo>
                    <a:pt x="1289888" y="1628190"/>
                  </a:lnTo>
                  <a:lnTo>
                    <a:pt x="1264018" y="1636280"/>
                  </a:lnTo>
                  <a:lnTo>
                    <a:pt x="1260957" y="1660080"/>
                  </a:lnTo>
                  <a:lnTo>
                    <a:pt x="1280718" y="1677009"/>
                  </a:lnTo>
                  <a:lnTo>
                    <a:pt x="1305572" y="1687144"/>
                  </a:lnTo>
                  <a:lnTo>
                    <a:pt x="1317802" y="1690509"/>
                  </a:lnTo>
                  <a:lnTo>
                    <a:pt x="1302245" y="1697901"/>
                  </a:lnTo>
                  <a:lnTo>
                    <a:pt x="1270558" y="1715338"/>
                  </a:lnTo>
                  <a:lnTo>
                    <a:pt x="1245209" y="1735683"/>
                  </a:lnTo>
                  <a:lnTo>
                    <a:pt x="1248638" y="1751825"/>
                  </a:lnTo>
                  <a:lnTo>
                    <a:pt x="1277010" y="1755508"/>
                  </a:lnTo>
                  <a:lnTo>
                    <a:pt x="1306537" y="1747774"/>
                  </a:lnTo>
                  <a:lnTo>
                    <a:pt x="1329753" y="1736966"/>
                  </a:lnTo>
                  <a:lnTo>
                    <a:pt x="1339151" y="1731505"/>
                  </a:lnTo>
                  <a:lnTo>
                    <a:pt x="1340446" y="1744560"/>
                  </a:lnTo>
                  <a:lnTo>
                    <a:pt x="1344434" y="1774266"/>
                  </a:lnTo>
                  <a:lnTo>
                    <a:pt x="1351229" y="1806448"/>
                  </a:lnTo>
                  <a:lnTo>
                    <a:pt x="1360995" y="1826933"/>
                  </a:lnTo>
                  <a:lnTo>
                    <a:pt x="1368869" y="1819808"/>
                  </a:lnTo>
                  <a:lnTo>
                    <a:pt x="1371625" y="1789836"/>
                  </a:lnTo>
                  <a:lnTo>
                    <a:pt x="1371574" y="1757121"/>
                  </a:lnTo>
                  <a:lnTo>
                    <a:pt x="1371041" y="1741754"/>
                  </a:lnTo>
                  <a:lnTo>
                    <a:pt x="1385862" y="1757006"/>
                  </a:lnTo>
                  <a:lnTo>
                    <a:pt x="1419123" y="1787601"/>
                  </a:lnTo>
                  <a:lnTo>
                    <a:pt x="1454073" y="1810753"/>
                  </a:lnTo>
                  <a:lnTo>
                    <a:pt x="1473898" y="1803654"/>
                  </a:lnTo>
                  <a:lnTo>
                    <a:pt x="1465160" y="1772996"/>
                  </a:lnTo>
                  <a:lnTo>
                    <a:pt x="1437246" y="1744306"/>
                  </a:lnTo>
                  <a:lnTo>
                    <a:pt x="1407655" y="1723059"/>
                  </a:lnTo>
                  <a:lnTo>
                    <a:pt x="1393913" y="1714766"/>
                  </a:lnTo>
                  <a:lnTo>
                    <a:pt x="1415288" y="1705102"/>
                  </a:lnTo>
                  <a:lnTo>
                    <a:pt x="1459560" y="1683524"/>
                  </a:lnTo>
                  <a:lnTo>
                    <a:pt x="1496872" y="1661134"/>
                  </a:lnTo>
                  <a:lnTo>
                    <a:pt x="1497393" y="1649056"/>
                  </a:lnTo>
                  <a:close/>
                </a:path>
                <a:path w="1719580" h="2564130">
                  <a:moveTo>
                    <a:pt x="1719326" y="1199654"/>
                  </a:moveTo>
                  <a:lnTo>
                    <a:pt x="1516837" y="960628"/>
                  </a:lnTo>
                  <a:lnTo>
                    <a:pt x="1494002" y="941527"/>
                  </a:lnTo>
                  <a:lnTo>
                    <a:pt x="1497634" y="927620"/>
                  </a:lnTo>
                  <a:lnTo>
                    <a:pt x="1492834" y="871994"/>
                  </a:lnTo>
                  <a:lnTo>
                    <a:pt x="1482267" y="832370"/>
                  </a:lnTo>
                  <a:lnTo>
                    <a:pt x="1464881" y="785990"/>
                  </a:lnTo>
                  <a:lnTo>
                    <a:pt x="1439659" y="733691"/>
                  </a:lnTo>
                  <a:lnTo>
                    <a:pt x="1428762" y="715365"/>
                  </a:lnTo>
                  <a:lnTo>
                    <a:pt x="1428762" y="886942"/>
                  </a:lnTo>
                  <a:lnTo>
                    <a:pt x="1111262" y="621258"/>
                  </a:lnTo>
                  <a:lnTo>
                    <a:pt x="753325" y="460324"/>
                  </a:lnTo>
                  <a:lnTo>
                    <a:pt x="498144" y="412038"/>
                  </a:lnTo>
                  <a:lnTo>
                    <a:pt x="433260" y="411060"/>
                  </a:lnTo>
                  <a:lnTo>
                    <a:pt x="392963" y="333451"/>
                  </a:lnTo>
                  <a:lnTo>
                    <a:pt x="436003" y="324065"/>
                  </a:lnTo>
                  <a:lnTo>
                    <a:pt x="563918" y="324319"/>
                  </a:lnTo>
                  <a:lnTo>
                    <a:pt x="774890" y="376872"/>
                  </a:lnTo>
                  <a:lnTo>
                    <a:pt x="1067142" y="524370"/>
                  </a:lnTo>
                  <a:lnTo>
                    <a:pt x="1143825" y="574649"/>
                  </a:lnTo>
                  <a:lnTo>
                    <a:pt x="1201381" y="615899"/>
                  </a:lnTo>
                  <a:lnTo>
                    <a:pt x="1243164" y="649478"/>
                  </a:lnTo>
                  <a:lnTo>
                    <a:pt x="1272552" y="676706"/>
                  </a:lnTo>
                  <a:lnTo>
                    <a:pt x="1307655" y="717537"/>
                  </a:lnTo>
                  <a:lnTo>
                    <a:pt x="1340231" y="761631"/>
                  </a:lnTo>
                  <a:lnTo>
                    <a:pt x="1369034" y="803605"/>
                  </a:lnTo>
                  <a:lnTo>
                    <a:pt x="1402346" y="851382"/>
                  </a:lnTo>
                  <a:lnTo>
                    <a:pt x="1428762" y="886942"/>
                  </a:lnTo>
                  <a:lnTo>
                    <a:pt x="1428762" y="715365"/>
                  </a:lnTo>
                  <a:lnTo>
                    <a:pt x="1405572" y="676325"/>
                  </a:lnTo>
                  <a:lnTo>
                    <a:pt x="1361592" y="614743"/>
                  </a:lnTo>
                  <a:lnTo>
                    <a:pt x="1306715" y="549770"/>
                  </a:lnTo>
                  <a:lnTo>
                    <a:pt x="900684" y="210108"/>
                  </a:lnTo>
                  <a:lnTo>
                    <a:pt x="542391" y="49314"/>
                  </a:lnTo>
                  <a:lnTo>
                    <a:pt x="286981" y="1308"/>
                  </a:lnTo>
                  <a:lnTo>
                    <a:pt x="189585" y="0"/>
                  </a:lnTo>
                  <a:lnTo>
                    <a:pt x="0" y="75209"/>
                  </a:lnTo>
                  <a:lnTo>
                    <a:pt x="842200" y="1720608"/>
                  </a:lnTo>
                  <a:lnTo>
                    <a:pt x="770851" y="1726361"/>
                  </a:lnTo>
                  <a:lnTo>
                    <a:pt x="611708" y="1768754"/>
                  </a:lnTo>
                  <a:lnTo>
                    <a:pt x="447179" y="1885505"/>
                  </a:lnTo>
                  <a:lnTo>
                    <a:pt x="359676" y="2114346"/>
                  </a:lnTo>
                  <a:lnTo>
                    <a:pt x="358241" y="2162772"/>
                  </a:lnTo>
                  <a:lnTo>
                    <a:pt x="360946" y="2208847"/>
                  </a:lnTo>
                  <a:lnTo>
                    <a:pt x="367576" y="2252484"/>
                  </a:lnTo>
                  <a:lnTo>
                    <a:pt x="377913" y="2293607"/>
                  </a:lnTo>
                  <a:lnTo>
                    <a:pt x="391731" y="2332139"/>
                  </a:lnTo>
                  <a:lnTo>
                    <a:pt x="408813" y="2368004"/>
                  </a:lnTo>
                  <a:lnTo>
                    <a:pt x="428917" y="2401125"/>
                  </a:lnTo>
                  <a:lnTo>
                    <a:pt x="477367" y="2458783"/>
                  </a:lnTo>
                  <a:lnTo>
                    <a:pt x="535279" y="2504503"/>
                  </a:lnTo>
                  <a:lnTo>
                    <a:pt x="600900" y="2537637"/>
                  </a:lnTo>
                  <a:lnTo>
                    <a:pt x="672426" y="2557564"/>
                  </a:lnTo>
                  <a:lnTo>
                    <a:pt x="748106" y="2563647"/>
                  </a:lnTo>
                  <a:lnTo>
                    <a:pt x="786942" y="2561298"/>
                  </a:lnTo>
                  <a:lnTo>
                    <a:pt x="826135" y="2555252"/>
                  </a:lnTo>
                  <a:lnTo>
                    <a:pt x="865492" y="2545435"/>
                  </a:lnTo>
                  <a:lnTo>
                    <a:pt x="904760" y="2531757"/>
                  </a:lnTo>
                  <a:lnTo>
                    <a:pt x="943724" y="2514142"/>
                  </a:lnTo>
                  <a:lnTo>
                    <a:pt x="982179" y="2492514"/>
                  </a:lnTo>
                  <a:lnTo>
                    <a:pt x="1019886" y="2466784"/>
                  </a:lnTo>
                  <a:lnTo>
                    <a:pt x="1176566" y="2287828"/>
                  </a:lnTo>
                  <a:lnTo>
                    <a:pt x="1230642" y="2110930"/>
                  </a:lnTo>
                  <a:lnTo>
                    <a:pt x="1228826" y="1975726"/>
                  </a:lnTo>
                  <a:lnTo>
                    <a:pt x="1217841" y="1921840"/>
                  </a:lnTo>
                  <a:lnTo>
                    <a:pt x="605751" y="743216"/>
                  </a:lnTo>
                  <a:lnTo>
                    <a:pt x="647077" y="734085"/>
                  </a:lnTo>
                  <a:lnTo>
                    <a:pt x="775258" y="734098"/>
                  </a:lnTo>
                  <a:lnTo>
                    <a:pt x="986294" y="786599"/>
                  </a:lnTo>
                  <a:lnTo>
                    <a:pt x="1278039" y="934542"/>
                  </a:lnTo>
                  <a:lnTo>
                    <a:pt x="1419123" y="1024559"/>
                  </a:lnTo>
                  <a:lnTo>
                    <a:pt x="1507490" y="1082078"/>
                  </a:lnTo>
                  <a:lnTo>
                    <a:pt x="1553184" y="1112570"/>
                  </a:lnTo>
                  <a:lnTo>
                    <a:pt x="1623390" y="1167663"/>
                  </a:lnTo>
                  <a:lnTo>
                    <a:pt x="1714639" y="1231188"/>
                  </a:lnTo>
                  <a:lnTo>
                    <a:pt x="1719326" y="1199654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1520" y="247708"/>
              <a:ext cx="440690" cy="490220"/>
            </a:xfrm>
            <a:custGeom>
              <a:avLst/>
              <a:gdLst/>
              <a:ahLst/>
              <a:cxnLst/>
              <a:rect l="l" t="t" r="r" b="b"/>
              <a:pathLst>
                <a:path w="440689" h="490220">
                  <a:moveTo>
                    <a:pt x="58752" y="3576"/>
                  </a:moveTo>
                  <a:lnTo>
                    <a:pt x="76649" y="27671"/>
                  </a:lnTo>
                  <a:lnTo>
                    <a:pt x="75391" y="57614"/>
                  </a:lnTo>
                  <a:lnTo>
                    <a:pt x="50424" y="78735"/>
                  </a:lnTo>
                  <a:lnTo>
                    <a:pt x="17893" y="75297"/>
                  </a:lnTo>
                  <a:lnTo>
                    <a:pt x="0" y="51186"/>
                  </a:lnTo>
                  <a:lnTo>
                    <a:pt x="1277" y="21166"/>
                  </a:lnTo>
                  <a:lnTo>
                    <a:pt x="26256" y="0"/>
                  </a:lnTo>
                  <a:lnTo>
                    <a:pt x="58752" y="3576"/>
                  </a:lnTo>
                  <a:close/>
                </a:path>
                <a:path w="440689" h="490220">
                  <a:moveTo>
                    <a:pt x="422452" y="414785"/>
                  </a:moveTo>
                  <a:lnTo>
                    <a:pt x="440349" y="438880"/>
                  </a:lnTo>
                  <a:lnTo>
                    <a:pt x="439091" y="468823"/>
                  </a:lnTo>
                  <a:lnTo>
                    <a:pt x="414124" y="489943"/>
                  </a:lnTo>
                  <a:lnTo>
                    <a:pt x="383765" y="485874"/>
                  </a:lnTo>
                  <a:lnTo>
                    <a:pt x="366658" y="461569"/>
                  </a:lnTo>
                  <a:lnTo>
                    <a:pt x="367242" y="431767"/>
                  </a:lnTo>
                  <a:lnTo>
                    <a:pt x="389956" y="411208"/>
                  </a:lnTo>
                  <a:lnTo>
                    <a:pt x="422452" y="414785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4157" y="7321130"/>
              <a:ext cx="247519" cy="2372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366973" y="7587181"/>
              <a:ext cx="358775" cy="399415"/>
            </a:xfrm>
            <a:custGeom>
              <a:avLst/>
              <a:gdLst/>
              <a:ahLst/>
              <a:cxnLst/>
              <a:rect l="l" t="t" r="r" b="b"/>
              <a:pathLst>
                <a:path w="358775" h="399415">
                  <a:moveTo>
                    <a:pt x="47841" y="2912"/>
                  </a:moveTo>
                  <a:lnTo>
                    <a:pt x="62414" y="22532"/>
                  </a:lnTo>
                  <a:lnTo>
                    <a:pt x="61389" y="46914"/>
                  </a:lnTo>
                  <a:lnTo>
                    <a:pt x="41059" y="64112"/>
                  </a:lnTo>
                  <a:lnTo>
                    <a:pt x="14569" y="61312"/>
                  </a:lnTo>
                  <a:lnTo>
                    <a:pt x="0" y="41680"/>
                  </a:lnTo>
                  <a:lnTo>
                    <a:pt x="1039" y="17235"/>
                  </a:lnTo>
                  <a:lnTo>
                    <a:pt x="21379" y="0"/>
                  </a:lnTo>
                  <a:lnTo>
                    <a:pt x="47841" y="2912"/>
                  </a:lnTo>
                  <a:close/>
                </a:path>
                <a:path w="358775" h="399415">
                  <a:moveTo>
                    <a:pt x="343993" y="337750"/>
                  </a:moveTo>
                  <a:lnTo>
                    <a:pt x="358566" y="357370"/>
                  </a:lnTo>
                  <a:lnTo>
                    <a:pt x="357542" y="381752"/>
                  </a:lnTo>
                  <a:lnTo>
                    <a:pt x="337212" y="398950"/>
                  </a:lnTo>
                  <a:lnTo>
                    <a:pt x="312491" y="395636"/>
                  </a:lnTo>
                  <a:lnTo>
                    <a:pt x="298561" y="375845"/>
                  </a:lnTo>
                  <a:lnTo>
                    <a:pt x="299037" y="351578"/>
                  </a:lnTo>
                  <a:lnTo>
                    <a:pt x="317532" y="334838"/>
                  </a:lnTo>
                  <a:lnTo>
                    <a:pt x="343993" y="33775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0274" y="8235467"/>
              <a:ext cx="2009139" cy="2044064"/>
            </a:xfrm>
            <a:custGeom>
              <a:avLst/>
              <a:gdLst/>
              <a:ahLst/>
              <a:cxnLst/>
              <a:rect l="l" t="t" r="r" b="b"/>
              <a:pathLst>
                <a:path w="2009140" h="2044065">
                  <a:moveTo>
                    <a:pt x="2009076" y="411518"/>
                  </a:moveTo>
                  <a:lnTo>
                    <a:pt x="1987270" y="392328"/>
                  </a:lnTo>
                  <a:lnTo>
                    <a:pt x="1970519" y="378777"/>
                  </a:lnTo>
                  <a:lnTo>
                    <a:pt x="1959775" y="370738"/>
                  </a:lnTo>
                  <a:lnTo>
                    <a:pt x="1957984" y="369493"/>
                  </a:lnTo>
                  <a:lnTo>
                    <a:pt x="1955990" y="367207"/>
                  </a:lnTo>
                  <a:lnTo>
                    <a:pt x="1908111" y="351713"/>
                  </a:lnTo>
                  <a:lnTo>
                    <a:pt x="1855050" y="332854"/>
                  </a:lnTo>
                  <a:lnTo>
                    <a:pt x="1798878" y="311683"/>
                  </a:lnTo>
                  <a:lnTo>
                    <a:pt x="1741665" y="289242"/>
                  </a:lnTo>
                  <a:lnTo>
                    <a:pt x="1685493" y="266573"/>
                  </a:lnTo>
                  <a:lnTo>
                    <a:pt x="1632407" y="244754"/>
                  </a:lnTo>
                  <a:lnTo>
                    <a:pt x="1543812" y="207810"/>
                  </a:lnTo>
                  <a:lnTo>
                    <a:pt x="1512443" y="194779"/>
                  </a:lnTo>
                  <a:lnTo>
                    <a:pt x="1362138" y="150837"/>
                  </a:lnTo>
                  <a:lnTo>
                    <a:pt x="1107617" y="85382"/>
                  </a:lnTo>
                  <a:lnTo>
                    <a:pt x="867727" y="25920"/>
                  </a:lnTo>
                  <a:lnTo>
                    <a:pt x="761352" y="0"/>
                  </a:lnTo>
                  <a:lnTo>
                    <a:pt x="761822" y="1155"/>
                  </a:lnTo>
                  <a:lnTo>
                    <a:pt x="760920" y="876"/>
                  </a:lnTo>
                  <a:lnTo>
                    <a:pt x="511289" y="1241564"/>
                  </a:lnTo>
                  <a:lnTo>
                    <a:pt x="470573" y="1214272"/>
                  </a:lnTo>
                  <a:lnTo>
                    <a:pt x="367220" y="1169289"/>
                  </a:lnTo>
                  <a:lnTo>
                    <a:pt x="229400" y="1161986"/>
                  </a:lnTo>
                  <a:lnTo>
                    <a:pt x="85293" y="1247711"/>
                  </a:lnTo>
                  <a:lnTo>
                    <a:pt x="54495" y="1286014"/>
                  </a:lnTo>
                  <a:lnTo>
                    <a:pt x="30861" y="1325283"/>
                  </a:lnTo>
                  <a:lnTo>
                    <a:pt x="14097" y="1365046"/>
                  </a:lnTo>
                  <a:lnTo>
                    <a:pt x="3898" y="1404848"/>
                  </a:lnTo>
                  <a:lnTo>
                    <a:pt x="0" y="1444218"/>
                  </a:lnTo>
                  <a:lnTo>
                    <a:pt x="2108" y="1482712"/>
                  </a:lnTo>
                  <a:lnTo>
                    <a:pt x="23152" y="1555203"/>
                  </a:lnTo>
                  <a:lnTo>
                    <a:pt x="64757" y="1618615"/>
                  </a:lnTo>
                  <a:lnTo>
                    <a:pt x="92544" y="1645767"/>
                  </a:lnTo>
                  <a:lnTo>
                    <a:pt x="124587" y="1669275"/>
                  </a:lnTo>
                  <a:lnTo>
                    <a:pt x="160629" y="1688668"/>
                  </a:lnTo>
                  <a:lnTo>
                    <a:pt x="200355" y="1703489"/>
                  </a:lnTo>
                  <a:lnTo>
                    <a:pt x="243484" y="1713280"/>
                  </a:lnTo>
                  <a:lnTo>
                    <a:pt x="289737" y="1717573"/>
                  </a:lnTo>
                  <a:lnTo>
                    <a:pt x="449872" y="1688299"/>
                  </a:lnTo>
                  <a:lnTo>
                    <a:pt x="554062" y="1616621"/>
                  </a:lnTo>
                  <a:lnTo>
                    <a:pt x="610552" y="1543532"/>
                  </a:lnTo>
                  <a:lnTo>
                    <a:pt x="627545" y="1510068"/>
                  </a:lnTo>
                  <a:lnTo>
                    <a:pt x="862266" y="306222"/>
                  </a:lnTo>
                  <a:lnTo>
                    <a:pt x="865162" y="308292"/>
                  </a:lnTo>
                  <a:lnTo>
                    <a:pt x="873290" y="314553"/>
                  </a:lnTo>
                  <a:lnTo>
                    <a:pt x="885774" y="325094"/>
                  </a:lnTo>
                  <a:lnTo>
                    <a:pt x="900620" y="338963"/>
                  </a:lnTo>
                  <a:lnTo>
                    <a:pt x="900874" y="339559"/>
                  </a:lnTo>
                  <a:lnTo>
                    <a:pt x="901369" y="339661"/>
                  </a:lnTo>
                  <a:lnTo>
                    <a:pt x="901750" y="340004"/>
                  </a:lnTo>
                  <a:lnTo>
                    <a:pt x="901788" y="339737"/>
                  </a:lnTo>
                  <a:lnTo>
                    <a:pt x="985380" y="355371"/>
                  </a:lnTo>
                  <a:lnTo>
                    <a:pt x="1178801" y="392379"/>
                  </a:lnTo>
                  <a:lnTo>
                    <a:pt x="1390967" y="434886"/>
                  </a:lnTo>
                  <a:lnTo>
                    <a:pt x="1531747" y="467233"/>
                  </a:lnTo>
                  <a:lnTo>
                    <a:pt x="1635163" y="505472"/>
                  </a:lnTo>
                  <a:lnTo>
                    <a:pt x="1765147" y="560946"/>
                  </a:lnTo>
                  <a:lnTo>
                    <a:pt x="1774418" y="565124"/>
                  </a:lnTo>
                  <a:lnTo>
                    <a:pt x="1572552" y="1568411"/>
                  </a:lnTo>
                  <a:lnTo>
                    <a:pt x="1531835" y="1541119"/>
                  </a:lnTo>
                  <a:lnTo>
                    <a:pt x="1428483" y="1496136"/>
                  </a:lnTo>
                  <a:lnTo>
                    <a:pt x="1290662" y="1488833"/>
                  </a:lnTo>
                  <a:lnTo>
                    <a:pt x="1146556" y="1574558"/>
                  </a:lnTo>
                  <a:lnTo>
                    <a:pt x="1115758" y="1612849"/>
                  </a:lnTo>
                  <a:lnTo>
                    <a:pt x="1092123" y="1652092"/>
                  </a:lnTo>
                  <a:lnTo>
                    <a:pt x="1075359" y="1691817"/>
                  </a:lnTo>
                  <a:lnTo>
                    <a:pt x="1065161" y="1731568"/>
                  </a:lnTo>
                  <a:lnTo>
                    <a:pt x="1061262" y="1770875"/>
                  </a:lnTo>
                  <a:lnTo>
                    <a:pt x="1063371" y="1809305"/>
                  </a:lnTo>
                  <a:lnTo>
                    <a:pt x="1084414" y="1881657"/>
                  </a:lnTo>
                  <a:lnTo>
                    <a:pt x="1126020" y="1944966"/>
                  </a:lnTo>
                  <a:lnTo>
                    <a:pt x="1153795" y="1972081"/>
                  </a:lnTo>
                  <a:lnTo>
                    <a:pt x="1185849" y="1995563"/>
                  </a:lnTo>
                  <a:lnTo>
                    <a:pt x="1221892" y="2014943"/>
                  </a:lnTo>
                  <a:lnTo>
                    <a:pt x="1261618" y="2029790"/>
                  </a:lnTo>
                  <a:lnTo>
                    <a:pt x="1304747" y="2039620"/>
                  </a:lnTo>
                  <a:lnTo>
                    <a:pt x="1351000" y="2043988"/>
                  </a:lnTo>
                  <a:lnTo>
                    <a:pt x="1511122" y="2014702"/>
                  </a:lnTo>
                  <a:lnTo>
                    <a:pt x="1615325" y="1943023"/>
                  </a:lnTo>
                  <a:lnTo>
                    <a:pt x="1671802" y="1869948"/>
                  </a:lnTo>
                  <a:lnTo>
                    <a:pt x="1688807" y="1836470"/>
                  </a:lnTo>
                  <a:lnTo>
                    <a:pt x="1923529" y="633069"/>
                  </a:lnTo>
                  <a:lnTo>
                    <a:pt x="1926424" y="635139"/>
                  </a:lnTo>
                  <a:lnTo>
                    <a:pt x="1934540" y="641400"/>
                  </a:lnTo>
                  <a:lnTo>
                    <a:pt x="1947024" y="651941"/>
                  </a:lnTo>
                  <a:lnTo>
                    <a:pt x="1963013" y="666851"/>
                  </a:lnTo>
                  <a:lnTo>
                    <a:pt x="1970532" y="615569"/>
                  </a:lnTo>
                  <a:lnTo>
                    <a:pt x="1978901" y="564400"/>
                  </a:lnTo>
                  <a:lnTo>
                    <a:pt x="1986673" y="521322"/>
                  </a:lnTo>
                  <a:lnTo>
                    <a:pt x="1989937" y="515048"/>
                  </a:lnTo>
                  <a:lnTo>
                    <a:pt x="2007362" y="425704"/>
                  </a:lnTo>
                  <a:lnTo>
                    <a:pt x="2006295" y="424497"/>
                  </a:lnTo>
                  <a:lnTo>
                    <a:pt x="2009076" y="411518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2388" y="8526326"/>
              <a:ext cx="185420" cy="1930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467355" y="7859661"/>
              <a:ext cx="2620645" cy="2284095"/>
            </a:xfrm>
            <a:custGeom>
              <a:avLst/>
              <a:gdLst/>
              <a:ahLst/>
              <a:cxnLst/>
              <a:rect l="l" t="t" r="r" b="b"/>
              <a:pathLst>
                <a:path w="2620644" h="2284095">
                  <a:moveTo>
                    <a:pt x="497687" y="1111529"/>
                  </a:moveTo>
                  <a:lnTo>
                    <a:pt x="455803" y="1104125"/>
                  </a:lnTo>
                  <a:lnTo>
                    <a:pt x="410718" y="1104950"/>
                  </a:lnTo>
                  <a:lnTo>
                    <a:pt x="374662" y="1109065"/>
                  </a:lnTo>
                  <a:lnTo>
                    <a:pt x="359930" y="1111529"/>
                  </a:lnTo>
                  <a:lnTo>
                    <a:pt x="372833" y="1082954"/>
                  </a:lnTo>
                  <a:lnTo>
                    <a:pt x="396392" y="1021486"/>
                  </a:lnTo>
                  <a:lnTo>
                    <a:pt x="407873" y="963460"/>
                  </a:lnTo>
                  <a:lnTo>
                    <a:pt x="384492" y="945261"/>
                  </a:lnTo>
                  <a:lnTo>
                    <a:pt x="343369" y="978763"/>
                  </a:lnTo>
                  <a:lnTo>
                    <a:pt x="315785" y="1034923"/>
                  </a:lnTo>
                  <a:lnTo>
                    <a:pt x="300278" y="1087704"/>
                  </a:lnTo>
                  <a:lnTo>
                    <a:pt x="295440" y="1111097"/>
                  </a:lnTo>
                  <a:lnTo>
                    <a:pt x="284607" y="1091222"/>
                  </a:lnTo>
                  <a:lnTo>
                    <a:pt x="257111" y="1050544"/>
                  </a:lnTo>
                  <a:lnTo>
                    <a:pt x="220484" y="1017435"/>
                  </a:lnTo>
                  <a:lnTo>
                    <a:pt x="182245" y="1020279"/>
                  </a:lnTo>
                  <a:lnTo>
                    <a:pt x="170484" y="1051496"/>
                  </a:lnTo>
                  <a:lnTo>
                    <a:pt x="192062" y="1080820"/>
                  </a:lnTo>
                  <a:lnTo>
                    <a:pt x="222783" y="1102575"/>
                  </a:lnTo>
                  <a:lnTo>
                    <a:pt x="238404" y="1111097"/>
                  </a:lnTo>
                  <a:lnTo>
                    <a:pt x="214985" y="1116342"/>
                  </a:lnTo>
                  <a:lnTo>
                    <a:pt x="166509" y="1130338"/>
                  </a:lnTo>
                  <a:lnTo>
                    <a:pt x="125691" y="1150518"/>
                  </a:lnTo>
                  <a:lnTo>
                    <a:pt x="125222" y="1174267"/>
                  </a:lnTo>
                  <a:lnTo>
                    <a:pt x="162471" y="1187780"/>
                  </a:lnTo>
                  <a:lnTo>
                    <a:pt x="205066" y="1186281"/>
                  </a:lnTo>
                  <a:lnTo>
                    <a:pt x="240093" y="1178775"/>
                  </a:lnTo>
                  <a:lnTo>
                    <a:pt x="254635" y="1174267"/>
                  </a:lnTo>
                  <a:lnTo>
                    <a:pt x="252349" y="1192339"/>
                  </a:lnTo>
                  <a:lnTo>
                    <a:pt x="248551" y="1233932"/>
                  </a:lnTo>
                  <a:lnTo>
                    <a:pt x="247789" y="1280134"/>
                  </a:lnTo>
                  <a:lnTo>
                    <a:pt x="254635" y="1312024"/>
                  </a:lnTo>
                  <a:lnTo>
                    <a:pt x="267792" y="1304709"/>
                  </a:lnTo>
                  <a:lnTo>
                    <a:pt x="280911" y="1264640"/>
                  </a:lnTo>
                  <a:lnTo>
                    <a:pt x="290969" y="1219974"/>
                  </a:lnTo>
                  <a:lnTo>
                    <a:pt x="294995" y="1198841"/>
                  </a:lnTo>
                  <a:lnTo>
                    <a:pt x="310464" y="1224153"/>
                  </a:lnTo>
                  <a:lnTo>
                    <a:pt x="346329" y="1275994"/>
                  </a:lnTo>
                  <a:lnTo>
                    <a:pt x="386803" y="1318221"/>
                  </a:lnTo>
                  <a:lnTo>
                    <a:pt x="416090" y="1314653"/>
                  </a:lnTo>
                  <a:lnTo>
                    <a:pt x="413969" y="1270177"/>
                  </a:lnTo>
                  <a:lnTo>
                    <a:pt x="385381" y="1222362"/>
                  </a:lnTo>
                  <a:lnTo>
                    <a:pt x="352171" y="1184173"/>
                  </a:lnTo>
                  <a:lnTo>
                    <a:pt x="336245" y="1168565"/>
                  </a:lnTo>
                  <a:lnTo>
                    <a:pt x="368249" y="1162126"/>
                  </a:lnTo>
                  <a:lnTo>
                    <a:pt x="435063" y="1146632"/>
                  </a:lnTo>
                  <a:lnTo>
                    <a:pt x="492823" y="1127848"/>
                  </a:lnTo>
                  <a:lnTo>
                    <a:pt x="497687" y="1111529"/>
                  </a:lnTo>
                  <a:close/>
                </a:path>
                <a:path w="2620644" h="2284095">
                  <a:moveTo>
                    <a:pt x="1918741" y="148424"/>
                  </a:moveTo>
                  <a:lnTo>
                    <a:pt x="1912734" y="122491"/>
                  </a:lnTo>
                  <a:lnTo>
                    <a:pt x="1891512" y="110439"/>
                  </a:lnTo>
                  <a:lnTo>
                    <a:pt x="1867408" y="114427"/>
                  </a:lnTo>
                  <a:lnTo>
                    <a:pt x="1852726" y="136639"/>
                  </a:lnTo>
                  <a:lnTo>
                    <a:pt x="1858759" y="162610"/>
                  </a:lnTo>
                  <a:lnTo>
                    <a:pt x="1880031" y="174701"/>
                  </a:lnTo>
                  <a:lnTo>
                    <a:pt x="1904149" y="170713"/>
                  </a:lnTo>
                  <a:lnTo>
                    <a:pt x="1918741" y="148424"/>
                  </a:lnTo>
                  <a:close/>
                </a:path>
                <a:path w="2620644" h="2284095">
                  <a:moveTo>
                    <a:pt x="2008632" y="651319"/>
                  </a:moveTo>
                  <a:lnTo>
                    <a:pt x="1986826" y="632129"/>
                  </a:lnTo>
                  <a:lnTo>
                    <a:pt x="1970087" y="618578"/>
                  </a:lnTo>
                  <a:lnTo>
                    <a:pt x="1959343" y="610539"/>
                  </a:lnTo>
                  <a:lnTo>
                    <a:pt x="1957539" y="609282"/>
                  </a:lnTo>
                  <a:lnTo>
                    <a:pt x="1955546" y="607009"/>
                  </a:lnTo>
                  <a:lnTo>
                    <a:pt x="1907667" y="591515"/>
                  </a:lnTo>
                  <a:lnTo>
                    <a:pt x="1854606" y="572655"/>
                  </a:lnTo>
                  <a:lnTo>
                    <a:pt x="1798434" y="551484"/>
                  </a:lnTo>
                  <a:lnTo>
                    <a:pt x="1741233" y="529043"/>
                  </a:lnTo>
                  <a:lnTo>
                    <a:pt x="1685048" y="506374"/>
                  </a:lnTo>
                  <a:lnTo>
                    <a:pt x="1631975" y="484555"/>
                  </a:lnTo>
                  <a:lnTo>
                    <a:pt x="1543380" y="447611"/>
                  </a:lnTo>
                  <a:lnTo>
                    <a:pt x="1512011" y="434594"/>
                  </a:lnTo>
                  <a:lnTo>
                    <a:pt x="1361706" y="390639"/>
                  </a:lnTo>
                  <a:lnTo>
                    <a:pt x="1107173" y="325183"/>
                  </a:lnTo>
                  <a:lnTo>
                    <a:pt x="867295" y="265734"/>
                  </a:lnTo>
                  <a:lnTo>
                    <a:pt x="760920" y="239801"/>
                  </a:lnTo>
                  <a:lnTo>
                    <a:pt x="761123" y="240296"/>
                  </a:lnTo>
                  <a:lnTo>
                    <a:pt x="760920" y="240233"/>
                  </a:lnTo>
                  <a:lnTo>
                    <a:pt x="511289" y="1480489"/>
                  </a:lnTo>
                  <a:lnTo>
                    <a:pt x="470573" y="1453197"/>
                  </a:lnTo>
                  <a:lnTo>
                    <a:pt x="367220" y="1408214"/>
                  </a:lnTo>
                  <a:lnTo>
                    <a:pt x="229400" y="1400911"/>
                  </a:lnTo>
                  <a:lnTo>
                    <a:pt x="85293" y="1486636"/>
                  </a:lnTo>
                  <a:lnTo>
                    <a:pt x="54495" y="1524939"/>
                  </a:lnTo>
                  <a:lnTo>
                    <a:pt x="30861" y="1564170"/>
                  </a:lnTo>
                  <a:lnTo>
                    <a:pt x="14097" y="1603895"/>
                  </a:lnTo>
                  <a:lnTo>
                    <a:pt x="3898" y="1643634"/>
                  </a:lnTo>
                  <a:lnTo>
                    <a:pt x="0" y="1682940"/>
                  </a:lnTo>
                  <a:lnTo>
                    <a:pt x="2108" y="1721358"/>
                  </a:lnTo>
                  <a:lnTo>
                    <a:pt x="23164" y="1793684"/>
                  </a:lnTo>
                  <a:lnTo>
                    <a:pt x="64757" y="1856943"/>
                  </a:lnTo>
                  <a:lnTo>
                    <a:pt x="92544" y="1884019"/>
                  </a:lnTo>
                  <a:lnTo>
                    <a:pt x="124587" y="1907451"/>
                  </a:lnTo>
                  <a:lnTo>
                    <a:pt x="160629" y="1926793"/>
                  </a:lnTo>
                  <a:lnTo>
                    <a:pt x="200355" y="1941576"/>
                  </a:lnTo>
                  <a:lnTo>
                    <a:pt x="243484" y="1951342"/>
                  </a:lnTo>
                  <a:lnTo>
                    <a:pt x="289737" y="1955622"/>
                  </a:lnTo>
                  <a:lnTo>
                    <a:pt x="449872" y="1926348"/>
                  </a:lnTo>
                  <a:lnTo>
                    <a:pt x="554062" y="1854669"/>
                  </a:lnTo>
                  <a:lnTo>
                    <a:pt x="610552" y="1781581"/>
                  </a:lnTo>
                  <a:lnTo>
                    <a:pt x="627545" y="1748116"/>
                  </a:lnTo>
                  <a:lnTo>
                    <a:pt x="862266" y="545579"/>
                  </a:lnTo>
                  <a:lnTo>
                    <a:pt x="865162" y="547649"/>
                  </a:lnTo>
                  <a:lnTo>
                    <a:pt x="873290" y="553923"/>
                  </a:lnTo>
                  <a:lnTo>
                    <a:pt x="885774" y="564464"/>
                  </a:lnTo>
                  <a:lnTo>
                    <a:pt x="901026" y="578688"/>
                  </a:lnTo>
                  <a:lnTo>
                    <a:pt x="901306" y="579361"/>
                  </a:lnTo>
                  <a:lnTo>
                    <a:pt x="985812" y="595185"/>
                  </a:lnTo>
                  <a:lnTo>
                    <a:pt x="1179233" y="632180"/>
                  </a:lnTo>
                  <a:lnTo>
                    <a:pt x="1391412" y="674687"/>
                  </a:lnTo>
                  <a:lnTo>
                    <a:pt x="1532191" y="707034"/>
                  </a:lnTo>
                  <a:lnTo>
                    <a:pt x="1635836" y="745642"/>
                  </a:lnTo>
                  <a:lnTo>
                    <a:pt x="1765477" y="801077"/>
                  </a:lnTo>
                  <a:lnTo>
                    <a:pt x="1774037" y="804938"/>
                  </a:lnTo>
                  <a:lnTo>
                    <a:pt x="1572552" y="1807781"/>
                  </a:lnTo>
                  <a:lnTo>
                    <a:pt x="1531835" y="1780476"/>
                  </a:lnTo>
                  <a:lnTo>
                    <a:pt x="1428483" y="1735493"/>
                  </a:lnTo>
                  <a:lnTo>
                    <a:pt x="1290662" y="1728190"/>
                  </a:lnTo>
                  <a:lnTo>
                    <a:pt x="1146556" y="1813915"/>
                  </a:lnTo>
                  <a:lnTo>
                    <a:pt x="1115758" y="1852218"/>
                  </a:lnTo>
                  <a:lnTo>
                    <a:pt x="1092111" y="1891474"/>
                  </a:lnTo>
                  <a:lnTo>
                    <a:pt x="1075321" y="1931225"/>
                  </a:lnTo>
                  <a:lnTo>
                    <a:pt x="1065098" y="1970989"/>
                  </a:lnTo>
                  <a:lnTo>
                    <a:pt x="1061173" y="2010346"/>
                  </a:lnTo>
                  <a:lnTo>
                    <a:pt x="1063244" y="2048802"/>
                  </a:lnTo>
                  <a:lnTo>
                    <a:pt x="1084249" y="2121243"/>
                  </a:lnTo>
                  <a:lnTo>
                    <a:pt x="1125829" y="2184628"/>
                  </a:lnTo>
                  <a:lnTo>
                    <a:pt x="1153604" y="2211781"/>
                  </a:lnTo>
                  <a:lnTo>
                    <a:pt x="1185672" y="2235301"/>
                  </a:lnTo>
                  <a:lnTo>
                    <a:pt x="1221727" y="2254707"/>
                  </a:lnTo>
                  <a:lnTo>
                    <a:pt x="1261491" y="2269579"/>
                  </a:lnTo>
                  <a:lnTo>
                    <a:pt x="1304671" y="2279421"/>
                  </a:lnTo>
                  <a:lnTo>
                    <a:pt x="1351000" y="2283790"/>
                  </a:lnTo>
                  <a:lnTo>
                    <a:pt x="1511261" y="2254948"/>
                  </a:lnTo>
                  <a:lnTo>
                    <a:pt x="1615757" y="2183371"/>
                  </a:lnTo>
                  <a:lnTo>
                    <a:pt x="1672551" y="2110244"/>
                  </a:lnTo>
                  <a:lnTo>
                    <a:pt x="1689684" y="2076716"/>
                  </a:lnTo>
                  <a:lnTo>
                    <a:pt x="1923084" y="872871"/>
                  </a:lnTo>
                  <a:lnTo>
                    <a:pt x="1925980" y="874941"/>
                  </a:lnTo>
                  <a:lnTo>
                    <a:pt x="1934108" y="881202"/>
                  </a:lnTo>
                  <a:lnTo>
                    <a:pt x="1946592" y="891743"/>
                  </a:lnTo>
                  <a:lnTo>
                    <a:pt x="1962569" y="906653"/>
                  </a:lnTo>
                  <a:lnTo>
                    <a:pt x="1970100" y="855370"/>
                  </a:lnTo>
                  <a:lnTo>
                    <a:pt x="1978469" y="804202"/>
                  </a:lnTo>
                  <a:lnTo>
                    <a:pt x="1986229" y="761111"/>
                  </a:lnTo>
                  <a:lnTo>
                    <a:pt x="1989493" y="754849"/>
                  </a:lnTo>
                  <a:lnTo>
                    <a:pt x="2006930" y="665505"/>
                  </a:lnTo>
                  <a:lnTo>
                    <a:pt x="2005850" y="664286"/>
                  </a:lnTo>
                  <a:lnTo>
                    <a:pt x="2008632" y="651319"/>
                  </a:lnTo>
                  <a:close/>
                </a:path>
                <a:path w="2620644" h="2284095">
                  <a:moveTo>
                    <a:pt x="2305050" y="301078"/>
                  </a:moveTo>
                  <a:lnTo>
                    <a:pt x="2289530" y="280187"/>
                  </a:lnTo>
                  <a:lnTo>
                    <a:pt x="2261336" y="277075"/>
                  </a:lnTo>
                  <a:lnTo>
                    <a:pt x="2239670" y="295440"/>
                  </a:lnTo>
                  <a:lnTo>
                    <a:pt x="2238565" y="321475"/>
                  </a:lnTo>
                  <a:lnTo>
                    <a:pt x="2254085" y="342392"/>
                  </a:lnTo>
                  <a:lnTo>
                    <a:pt x="2282304" y="345376"/>
                  </a:lnTo>
                  <a:lnTo>
                    <a:pt x="2303957" y="327063"/>
                  </a:lnTo>
                  <a:lnTo>
                    <a:pt x="2305050" y="301078"/>
                  </a:lnTo>
                  <a:close/>
                </a:path>
                <a:path w="2620644" h="2284095">
                  <a:moveTo>
                    <a:pt x="2351900" y="37998"/>
                  </a:moveTo>
                  <a:lnTo>
                    <a:pt x="2345893" y="12052"/>
                  </a:lnTo>
                  <a:lnTo>
                    <a:pt x="2324671" y="0"/>
                  </a:lnTo>
                  <a:lnTo>
                    <a:pt x="2300567" y="4000"/>
                  </a:lnTo>
                  <a:lnTo>
                    <a:pt x="2285885" y="26200"/>
                  </a:lnTo>
                  <a:lnTo>
                    <a:pt x="2292324" y="50304"/>
                  </a:lnTo>
                  <a:lnTo>
                    <a:pt x="2313686" y="61823"/>
                  </a:lnTo>
                  <a:lnTo>
                    <a:pt x="2337663" y="58470"/>
                  </a:lnTo>
                  <a:lnTo>
                    <a:pt x="2351900" y="37998"/>
                  </a:lnTo>
                  <a:close/>
                </a:path>
                <a:path w="2620644" h="2284095">
                  <a:moveTo>
                    <a:pt x="2620543" y="657783"/>
                  </a:moveTo>
                  <a:lnTo>
                    <a:pt x="2605011" y="636879"/>
                  </a:lnTo>
                  <a:lnTo>
                    <a:pt x="2576830" y="633780"/>
                  </a:lnTo>
                  <a:lnTo>
                    <a:pt x="2557119" y="651611"/>
                  </a:lnTo>
                  <a:lnTo>
                    <a:pt x="2556611" y="677468"/>
                  </a:lnTo>
                  <a:lnTo>
                    <a:pt x="2571458" y="698550"/>
                  </a:lnTo>
                  <a:lnTo>
                    <a:pt x="2597785" y="702081"/>
                  </a:lnTo>
                  <a:lnTo>
                    <a:pt x="2619451" y="683755"/>
                  </a:lnTo>
                  <a:lnTo>
                    <a:pt x="2620543" y="65778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6206" y="1555394"/>
              <a:ext cx="7886699" cy="8334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7687" y="27588"/>
              <a:ext cx="7650312" cy="319900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540000">
            <a:off x="11387026" y="1195745"/>
            <a:ext cx="680037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70"/>
              </a:lnSpc>
            </a:pPr>
            <a:r>
              <a:rPr sz="5475" spc="832" baseline="5327" dirty="0">
                <a:solidFill>
                  <a:srgbClr val="231F20"/>
                </a:solidFill>
                <a:latin typeface="Trebuchet MS"/>
                <a:cs typeface="Trebuchet MS"/>
              </a:rPr>
              <a:t>lo</a:t>
            </a:r>
            <a:r>
              <a:rPr sz="5475" spc="832" baseline="4566" dirty="0">
                <a:solidFill>
                  <a:srgbClr val="231F20"/>
                </a:solidFill>
                <a:latin typeface="Trebuchet MS"/>
                <a:cs typeface="Trebuchet MS"/>
              </a:rPr>
              <a:t>ss</a:t>
            </a:r>
            <a:r>
              <a:rPr sz="5475" spc="-75" baseline="4566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475" spc="494" baseline="3805" dirty="0">
                <a:solidFill>
                  <a:srgbClr val="231F20"/>
                </a:solidFill>
                <a:latin typeface="Trebuchet MS"/>
                <a:cs typeface="Trebuchet MS"/>
              </a:rPr>
              <a:t>&amp;</a:t>
            </a:r>
            <a:r>
              <a:rPr sz="5475" spc="-75" baseline="38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475" spc="509" baseline="3044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5475" spc="509" baseline="2283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5475" spc="509" baseline="1522" dirty="0">
                <a:solidFill>
                  <a:srgbClr val="231F20"/>
                </a:solidFill>
                <a:latin typeface="Trebuchet MS"/>
                <a:cs typeface="Trebuchet MS"/>
              </a:rPr>
              <a:t>cu</a:t>
            </a:r>
            <a:r>
              <a:rPr sz="3650" spc="340" dirty="0">
                <a:solidFill>
                  <a:srgbClr val="231F20"/>
                </a:solidFill>
                <a:latin typeface="Trebuchet MS"/>
                <a:cs typeface="Trebuchet MS"/>
              </a:rPr>
              <a:t>racy</a:t>
            </a:r>
            <a:r>
              <a:rPr sz="3650" spc="-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475" spc="592" baseline="-1522" dirty="0">
                <a:solidFill>
                  <a:srgbClr val="231F20"/>
                </a:solidFill>
                <a:latin typeface="Trebuchet MS"/>
                <a:cs typeface="Trebuchet MS"/>
              </a:rPr>
              <a:t>cu</a:t>
            </a:r>
            <a:r>
              <a:rPr sz="5475" spc="592" baseline="-2283" dirty="0">
                <a:solidFill>
                  <a:srgbClr val="231F20"/>
                </a:solidFill>
                <a:latin typeface="Trebuchet MS"/>
                <a:cs typeface="Trebuchet MS"/>
              </a:rPr>
              <a:t>rv</a:t>
            </a:r>
            <a:r>
              <a:rPr sz="5475" spc="592" baseline="-3044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5475" spc="592" baseline="-3805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5475" spc="-75" baseline="-38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475" spc="1019" baseline="-380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5475" spc="1019" baseline="-4566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5475" spc="1019" baseline="-5327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endParaRPr sz="5475" baseline="-532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 rot="540000">
            <a:off x="12079862" y="1833395"/>
            <a:ext cx="5194355" cy="46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65"/>
              </a:lnSpc>
            </a:pPr>
            <a:r>
              <a:rPr sz="5475" spc="502" baseline="3044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5475" spc="502" baseline="2283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5475" spc="502" baseline="1522" dirty="0">
                <a:solidFill>
                  <a:srgbClr val="231F20"/>
                </a:solidFill>
                <a:latin typeface="Trebuchet MS"/>
                <a:cs typeface="Trebuchet MS"/>
              </a:rPr>
              <a:t>ain</a:t>
            </a:r>
            <a:r>
              <a:rPr sz="3650" spc="335" dirty="0">
                <a:solidFill>
                  <a:srgbClr val="231F20"/>
                </a:solidFill>
                <a:latin typeface="Trebuchet MS"/>
                <a:cs typeface="Trebuchet MS"/>
              </a:rPr>
              <a:t>ing</a:t>
            </a:r>
            <a:r>
              <a:rPr sz="3650" spc="-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650" spc="330" dirty="0">
                <a:solidFill>
                  <a:srgbClr val="231F20"/>
                </a:solidFill>
                <a:latin typeface="Trebuchet MS"/>
                <a:cs typeface="Trebuchet MS"/>
              </a:rPr>
              <a:t>&amp;</a:t>
            </a:r>
            <a:r>
              <a:rPr sz="3650" spc="-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475" spc="457" baseline="-1522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5475" spc="457" baseline="-2283" dirty="0">
                <a:solidFill>
                  <a:srgbClr val="231F20"/>
                </a:solidFill>
                <a:latin typeface="Trebuchet MS"/>
                <a:cs typeface="Trebuchet MS"/>
              </a:rPr>
              <a:t>al</a:t>
            </a:r>
            <a:r>
              <a:rPr sz="5475" spc="457" baseline="-3044" dirty="0">
                <a:solidFill>
                  <a:srgbClr val="231F20"/>
                </a:solidFill>
                <a:latin typeface="Trebuchet MS"/>
                <a:cs typeface="Trebuchet MS"/>
              </a:rPr>
              <a:t>id</a:t>
            </a:r>
            <a:r>
              <a:rPr sz="5475" spc="457" baseline="-3805" dirty="0">
                <a:solidFill>
                  <a:srgbClr val="231F20"/>
                </a:solidFill>
                <a:latin typeface="Trebuchet MS"/>
                <a:cs typeface="Trebuchet MS"/>
              </a:rPr>
              <a:t>at</a:t>
            </a:r>
            <a:r>
              <a:rPr sz="5475" spc="457" baseline="-4566" dirty="0">
                <a:solidFill>
                  <a:srgbClr val="231F20"/>
                </a:solidFill>
                <a:latin typeface="Trebuchet MS"/>
                <a:cs typeface="Trebuchet MS"/>
              </a:rPr>
              <a:t>io</a:t>
            </a:r>
            <a:r>
              <a:rPr sz="5475" spc="457" baseline="-5327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endParaRPr sz="5475" baseline="-5327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503" y="69853"/>
            <a:ext cx="18197830" cy="10201910"/>
            <a:chOff x="57503" y="69853"/>
            <a:chExt cx="18197830" cy="10201910"/>
          </a:xfrm>
        </p:grpSpPr>
        <p:sp>
          <p:nvSpPr>
            <p:cNvPr id="8" name="object 8"/>
            <p:cNvSpPr/>
            <p:nvPr/>
          </p:nvSpPr>
          <p:spPr>
            <a:xfrm>
              <a:off x="1008595" y="94601"/>
              <a:ext cx="1142365" cy="2604770"/>
            </a:xfrm>
            <a:custGeom>
              <a:avLst/>
              <a:gdLst/>
              <a:ahLst/>
              <a:cxnLst/>
              <a:rect l="l" t="t" r="r" b="b"/>
              <a:pathLst>
                <a:path w="1142364" h="2604770">
                  <a:moveTo>
                    <a:pt x="1142047" y="2353170"/>
                  </a:moveTo>
                  <a:lnTo>
                    <a:pt x="1113028" y="2264981"/>
                  </a:lnTo>
                  <a:lnTo>
                    <a:pt x="1059141" y="2149754"/>
                  </a:lnTo>
                  <a:lnTo>
                    <a:pt x="1007173" y="2049678"/>
                  </a:lnTo>
                  <a:lnTo>
                    <a:pt x="983907" y="2006942"/>
                  </a:lnTo>
                  <a:lnTo>
                    <a:pt x="981100" y="2002396"/>
                  </a:lnTo>
                  <a:lnTo>
                    <a:pt x="997585" y="1992731"/>
                  </a:lnTo>
                  <a:lnTo>
                    <a:pt x="1032192" y="1969389"/>
                  </a:lnTo>
                  <a:lnTo>
                    <a:pt x="1074889" y="1929638"/>
                  </a:lnTo>
                  <a:lnTo>
                    <a:pt x="1101572" y="1867420"/>
                  </a:lnTo>
                  <a:lnTo>
                    <a:pt x="1113637" y="1822932"/>
                  </a:lnTo>
                  <a:lnTo>
                    <a:pt x="1123886" y="1772361"/>
                  </a:lnTo>
                  <a:lnTo>
                    <a:pt x="1131620" y="1717852"/>
                  </a:lnTo>
                  <a:lnTo>
                    <a:pt x="1136103" y="1661515"/>
                  </a:lnTo>
                  <a:lnTo>
                    <a:pt x="1136624" y="1605521"/>
                  </a:lnTo>
                  <a:lnTo>
                    <a:pt x="1132459" y="1551978"/>
                  </a:lnTo>
                  <a:lnTo>
                    <a:pt x="1122908" y="1503019"/>
                  </a:lnTo>
                  <a:lnTo>
                    <a:pt x="1107224" y="1460804"/>
                  </a:lnTo>
                  <a:lnTo>
                    <a:pt x="1074928" y="1403273"/>
                  </a:lnTo>
                  <a:lnTo>
                    <a:pt x="1041666" y="1356893"/>
                  </a:lnTo>
                  <a:lnTo>
                    <a:pt x="1008062" y="1320241"/>
                  </a:lnTo>
                  <a:lnTo>
                    <a:pt x="988263" y="1303413"/>
                  </a:lnTo>
                  <a:lnTo>
                    <a:pt x="988263" y="1717357"/>
                  </a:lnTo>
                  <a:lnTo>
                    <a:pt x="980795" y="1754530"/>
                  </a:lnTo>
                  <a:lnTo>
                    <a:pt x="961263" y="1789620"/>
                  </a:lnTo>
                  <a:lnTo>
                    <a:pt x="932751" y="1827415"/>
                  </a:lnTo>
                  <a:lnTo>
                    <a:pt x="896785" y="1865566"/>
                  </a:lnTo>
                  <a:lnTo>
                    <a:pt x="790460" y="1693024"/>
                  </a:lnTo>
                  <a:lnTo>
                    <a:pt x="790460" y="1944712"/>
                  </a:lnTo>
                  <a:lnTo>
                    <a:pt x="752856" y="1964944"/>
                  </a:lnTo>
                  <a:lnTo>
                    <a:pt x="714844" y="1977250"/>
                  </a:lnTo>
                  <a:lnTo>
                    <a:pt x="667740" y="1984463"/>
                  </a:lnTo>
                  <a:lnTo>
                    <a:pt x="614375" y="1986775"/>
                  </a:lnTo>
                  <a:lnTo>
                    <a:pt x="557606" y="1984387"/>
                  </a:lnTo>
                  <a:lnTo>
                    <a:pt x="500265" y="1977491"/>
                  </a:lnTo>
                  <a:lnTo>
                    <a:pt x="445198" y="1966252"/>
                  </a:lnTo>
                  <a:lnTo>
                    <a:pt x="395262" y="1950897"/>
                  </a:lnTo>
                  <a:lnTo>
                    <a:pt x="353275" y="1931581"/>
                  </a:lnTo>
                  <a:lnTo>
                    <a:pt x="322110" y="1908517"/>
                  </a:lnTo>
                  <a:lnTo>
                    <a:pt x="291299" y="1849018"/>
                  </a:lnTo>
                  <a:lnTo>
                    <a:pt x="274345" y="1813433"/>
                  </a:lnTo>
                  <a:lnTo>
                    <a:pt x="255739" y="1775167"/>
                  </a:lnTo>
                  <a:lnTo>
                    <a:pt x="237502" y="1734235"/>
                  </a:lnTo>
                  <a:lnTo>
                    <a:pt x="221627" y="1690687"/>
                  </a:lnTo>
                  <a:lnTo>
                    <a:pt x="210121" y="1644535"/>
                  </a:lnTo>
                  <a:lnTo>
                    <a:pt x="204978" y="1595831"/>
                  </a:lnTo>
                  <a:lnTo>
                    <a:pt x="208191" y="1544599"/>
                  </a:lnTo>
                  <a:lnTo>
                    <a:pt x="221780" y="1490853"/>
                  </a:lnTo>
                  <a:lnTo>
                    <a:pt x="238594" y="1443850"/>
                  </a:lnTo>
                  <a:lnTo>
                    <a:pt x="257048" y="1393253"/>
                  </a:lnTo>
                  <a:lnTo>
                    <a:pt x="276682" y="1340218"/>
                  </a:lnTo>
                  <a:lnTo>
                    <a:pt x="296989" y="1285913"/>
                  </a:lnTo>
                  <a:lnTo>
                    <a:pt x="335673" y="1183500"/>
                  </a:lnTo>
                  <a:lnTo>
                    <a:pt x="409067" y="1309700"/>
                  </a:lnTo>
                  <a:lnTo>
                    <a:pt x="394411" y="1322781"/>
                  </a:lnTo>
                  <a:lnTo>
                    <a:pt x="361111" y="1376870"/>
                  </a:lnTo>
                  <a:lnTo>
                    <a:pt x="345719" y="1427772"/>
                  </a:lnTo>
                  <a:lnTo>
                    <a:pt x="330708" y="1485099"/>
                  </a:lnTo>
                  <a:lnTo>
                    <a:pt x="319481" y="1542237"/>
                  </a:lnTo>
                  <a:lnTo>
                    <a:pt x="315404" y="1592592"/>
                  </a:lnTo>
                  <a:lnTo>
                    <a:pt x="321881" y="1629575"/>
                  </a:lnTo>
                  <a:lnTo>
                    <a:pt x="367423" y="1693405"/>
                  </a:lnTo>
                  <a:lnTo>
                    <a:pt x="404368" y="1733994"/>
                  </a:lnTo>
                  <a:lnTo>
                    <a:pt x="444893" y="1772043"/>
                  </a:lnTo>
                  <a:lnTo>
                    <a:pt x="484593" y="1801317"/>
                  </a:lnTo>
                  <a:lnTo>
                    <a:pt x="519061" y="1815592"/>
                  </a:lnTo>
                  <a:lnTo>
                    <a:pt x="543902" y="1808607"/>
                  </a:lnTo>
                  <a:lnTo>
                    <a:pt x="551573" y="1793481"/>
                  </a:lnTo>
                  <a:lnTo>
                    <a:pt x="545566" y="1780908"/>
                  </a:lnTo>
                  <a:lnTo>
                    <a:pt x="531063" y="1768449"/>
                  </a:lnTo>
                  <a:lnTo>
                    <a:pt x="513257" y="1753666"/>
                  </a:lnTo>
                  <a:lnTo>
                    <a:pt x="497332" y="1734108"/>
                  </a:lnTo>
                  <a:lnTo>
                    <a:pt x="488467" y="1707362"/>
                  </a:lnTo>
                  <a:lnTo>
                    <a:pt x="491858" y="1670964"/>
                  </a:lnTo>
                  <a:lnTo>
                    <a:pt x="512686" y="1622488"/>
                  </a:lnTo>
                  <a:lnTo>
                    <a:pt x="558469" y="1560576"/>
                  </a:lnTo>
                  <a:lnTo>
                    <a:pt x="695693" y="1789099"/>
                  </a:lnTo>
                  <a:lnTo>
                    <a:pt x="790460" y="1944712"/>
                  </a:lnTo>
                  <a:lnTo>
                    <a:pt x="790460" y="1693024"/>
                  </a:lnTo>
                  <a:lnTo>
                    <a:pt x="652310" y="1468818"/>
                  </a:lnTo>
                  <a:lnTo>
                    <a:pt x="653351" y="1467929"/>
                  </a:lnTo>
                  <a:lnTo>
                    <a:pt x="709625" y="1434388"/>
                  </a:lnTo>
                  <a:lnTo>
                    <a:pt x="732396" y="1424190"/>
                  </a:lnTo>
                  <a:lnTo>
                    <a:pt x="756005" y="1424178"/>
                  </a:lnTo>
                  <a:lnTo>
                    <a:pt x="810564" y="1429880"/>
                  </a:lnTo>
                  <a:lnTo>
                    <a:pt x="871651" y="1449870"/>
                  </a:lnTo>
                  <a:lnTo>
                    <a:pt x="914869" y="1492719"/>
                  </a:lnTo>
                  <a:lnTo>
                    <a:pt x="933843" y="1533969"/>
                  </a:lnTo>
                  <a:lnTo>
                    <a:pt x="953820" y="1579702"/>
                  </a:lnTo>
                  <a:lnTo>
                    <a:pt x="971638" y="1627289"/>
                  </a:lnTo>
                  <a:lnTo>
                    <a:pt x="984173" y="1674063"/>
                  </a:lnTo>
                  <a:lnTo>
                    <a:pt x="988263" y="1717357"/>
                  </a:lnTo>
                  <a:lnTo>
                    <a:pt x="988263" y="1303413"/>
                  </a:lnTo>
                  <a:lnTo>
                    <a:pt x="942365" y="1270495"/>
                  </a:lnTo>
                  <a:lnTo>
                    <a:pt x="870064" y="1237119"/>
                  </a:lnTo>
                  <a:lnTo>
                    <a:pt x="820623" y="1218234"/>
                  </a:lnTo>
                  <a:lnTo>
                    <a:pt x="767702" y="1200962"/>
                  </a:lnTo>
                  <a:lnTo>
                    <a:pt x="715810" y="1188389"/>
                  </a:lnTo>
                  <a:lnTo>
                    <a:pt x="669467" y="1183576"/>
                  </a:lnTo>
                  <a:lnTo>
                    <a:pt x="614997" y="1191475"/>
                  </a:lnTo>
                  <a:lnTo>
                    <a:pt x="563308" y="1209852"/>
                  </a:lnTo>
                  <a:lnTo>
                    <a:pt x="524738" y="1228407"/>
                  </a:lnTo>
                  <a:lnTo>
                    <a:pt x="510844" y="1236192"/>
                  </a:lnTo>
                  <a:lnTo>
                    <a:pt x="390728" y="1038644"/>
                  </a:lnTo>
                  <a:lnTo>
                    <a:pt x="405612" y="999274"/>
                  </a:lnTo>
                  <a:lnTo>
                    <a:pt x="425907" y="944943"/>
                  </a:lnTo>
                  <a:lnTo>
                    <a:pt x="449503" y="879360"/>
                  </a:lnTo>
                  <a:lnTo>
                    <a:pt x="462686" y="839114"/>
                  </a:lnTo>
                  <a:lnTo>
                    <a:pt x="475830" y="794766"/>
                  </a:lnTo>
                  <a:lnTo>
                    <a:pt x="488213" y="746988"/>
                  </a:lnTo>
                  <a:lnTo>
                    <a:pt x="499110" y="696442"/>
                  </a:lnTo>
                  <a:lnTo>
                    <a:pt x="507822" y="643763"/>
                  </a:lnTo>
                  <a:lnTo>
                    <a:pt x="513613" y="589622"/>
                  </a:lnTo>
                  <a:lnTo>
                    <a:pt x="515759" y="534670"/>
                  </a:lnTo>
                  <a:lnTo>
                    <a:pt x="513549" y="479577"/>
                  </a:lnTo>
                  <a:lnTo>
                    <a:pt x="506272" y="424980"/>
                  </a:lnTo>
                  <a:lnTo>
                    <a:pt x="493179" y="371551"/>
                  </a:lnTo>
                  <a:lnTo>
                    <a:pt x="473583" y="319938"/>
                  </a:lnTo>
                  <a:lnTo>
                    <a:pt x="439445" y="252730"/>
                  </a:lnTo>
                  <a:lnTo>
                    <a:pt x="402539" y="192671"/>
                  </a:lnTo>
                  <a:lnTo>
                    <a:pt x="364134" y="140093"/>
                  </a:lnTo>
                  <a:lnTo>
                    <a:pt x="342823" y="115404"/>
                  </a:lnTo>
                  <a:lnTo>
                    <a:pt x="342823" y="456120"/>
                  </a:lnTo>
                  <a:lnTo>
                    <a:pt x="338886" y="515658"/>
                  </a:lnTo>
                  <a:lnTo>
                    <a:pt x="331406" y="579793"/>
                  </a:lnTo>
                  <a:lnTo>
                    <a:pt x="321056" y="642429"/>
                  </a:lnTo>
                  <a:lnTo>
                    <a:pt x="308495" y="697522"/>
                  </a:lnTo>
                  <a:lnTo>
                    <a:pt x="294386" y="738962"/>
                  </a:lnTo>
                  <a:lnTo>
                    <a:pt x="262978" y="811352"/>
                  </a:lnTo>
                  <a:lnTo>
                    <a:pt x="261975" y="813701"/>
                  </a:lnTo>
                  <a:lnTo>
                    <a:pt x="184086" y="673976"/>
                  </a:lnTo>
                  <a:lnTo>
                    <a:pt x="138531" y="584187"/>
                  </a:lnTo>
                  <a:lnTo>
                    <a:pt x="135496" y="553694"/>
                  </a:lnTo>
                  <a:lnTo>
                    <a:pt x="138785" y="504952"/>
                  </a:lnTo>
                  <a:lnTo>
                    <a:pt x="146519" y="445325"/>
                  </a:lnTo>
                  <a:lnTo>
                    <a:pt x="156832" y="382193"/>
                  </a:lnTo>
                  <a:lnTo>
                    <a:pt x="167843" y="322897"/>
                  </a:lnTo>
                  <a:lnTo>
                    <a:pt x="177660" y="274840"/>
                  </a:lnTo>
                  <a:lnTo>
                    <a:pt x="185635" y="241261"/>
                  </a:lnTo>
                  <a:lnTo>
                    <a:pt x="185458" y="240931"/>
                  </a:lnTo>
                  <a:lnTo>
                    <a:pt x="247865" y="258216"/>
                  </a:lnTo>
                  <a:lnTo>
                    <a:pt x="282778" y="293446"/>
                  </a:lnTo>
                  <a:lnTo>
                    <a:pt x="315544" y="334619"/>
                  </a:lnTo>
                  <a:lnTo>
                    <a:pt x="337464" y="375145"/>
                  </a:lnTo>
                  <a:lnTo>
                    <a:pt x="342823" y="456120"/>
                  </a:lnTo>
                  <a:lnTo>
                    <a:pt x="342823" y="115404"/>
                  </a:lnTo>
                  <a:lnTo>
                    <a:pt x="287883" y="58686"/>
                  </a:lnTo>
                  <a:lnTo>
                    <a:pt x="252539" y="30505"/>
                  </a:lnTo>
                  <a:lnTo>
                    <a:pt x="193725" y="825"/>
                  </a:lnTo>
                  <a:lnTo>
                    <a:pt x="172783" y="0"/>
                  </a:lnTo>
                  <a:lnTo>
                    <a:pt x="159156" y="8928"/>
                  </a:lnTo>
                  <a:lnTo>
                    <a:pt x="130975" y="54076"/>
                  </a:lnTo>
                  <a:lnTo>
                    <a:pt x="99720" y="107124"/>
                  </a:lnTo>
                  <a:lnTo>
                    <a:pt x="80518" y="140550"/>
                  </a:lnTo>
                  <a:lnTo>
                    <a:pt x="79171" y="139598"/>
                  </a:lnTo>
                  <a:lnTo>
                    <a:pt x="72885" y="153885"/>
                  </a:lnTo>
                  <a:lnTo>
                    <a:pt x="63919" y="169697"/>
                  </a:lnTo>
                  <a:lnTo>
                    <a:pt x="64731" y="172402"/>
                  </a:lnTo>
                  <a:lnTo>
                    <a:pt x="59347" y="184632"/>
                  </a:lnTo>
                  <a:lnTo>
                    <a:pt x="21932" y="299758"/>
                  </a:lnTo>
                  <a:lnTo>
                    <a:pt x="0" y="454939"/>
                  </a:lnTo>
                  <a:lnTo>
                    <a:pt x="26606" y="620191"/>
                  </a:lnTo>
                  <a:lnTo>
                    <a:pt x="183184" y="921258"/>
                  </a:lnTo>
                  <a:lnTo>
                    <a:pt x="202311" y="954163"/>
                  </a:lnTo>
                  <a:lnTo>
                    <a:pt x="183299" y="999159"/>
                  </a:lnTo>
                  <a:lnTo>
                    <a:pt x="147828" y="1080668"/>
                  </a:lnTo>
                  <a:lnTo>
                    <a:pt x="77444" y="1275778"/>
                  </a:lnTo>
                  <a:lnTo>
                    <a:pt x="26187" y="1510398"/>
                  </a:lnTo>
                  <a:lnTo>
                    <a:pt x="48094" y="1710423"/>
                  </a:lnTo>
                  <a:lnTo>
                    <a:pt x="70980" y="1755775"/>
                  </a:lnTo>
                  <a:lnTo>
                    <a:pt x="95631" y="1801050"/>
                  </a:lnTo>
                  <a:lnTo>
                    <a:pt x="122008" y="1845716"/>
                  </a:lnTo>
                  <a:lnTo>
                    <a:pt x="150088" y="1889277"/>
                  </a:lnTo>
                  <a:lnTo>
                    <a:pt x="179819" y="1931200"/>
                  </a:lnTo>
                  <a:lnTo>
                    <a:pt x="211175" y="1970976"/>
                  </a:lnTo>
                  <a:lnTo>
                    <a:pt x="244132" y="2008085"/>
                  </a:lnTo>
                  <a:lnTo>
                    <a:pt x="278650" y="2042033"/>
                  </a:lnTo>
                  <a:lnTo>
                    <a:pt x="314706" y="2072271"/>
                  </a:lnTo>
                  <a:lnTo>
                    <a:pt x="352247" y="2098306"/>
                  </a:lnTo>
                  <a:lnTo>
                    <a:pt x="391248" y="2119630"/>
                  </a:lnTo>
                  <a:lnTo>
                    <a:pt x="431685" y="2135695"/>
                  </a:lnTo>
                  <a:lnTo>
                    <a:pt x="473519" y="2146020"/>
                  </a:lnTo>
                  <a:lnTo>
                    <a:pt x="516724" y="2150059"/>
                  </a:lnTo>
                  <a:lnTo>
                    <a:pt x="569963" y="2147697"/>
                  </a:lnTo>
                  <a:lnTo>
                    <a:pt x="626211" y="2139518"/>
                  </a:lnTo>
                  <a:lnTo>
                    <a:pt x="684199" y="2126411"/>
                  </a:lnTo>
                  <a:lnTo>
                    <a:pt x="742670" y="2109228"/>
                  </a:lnTo>
                  <a:lnTo>
                    <a:pt x="800328" y="2088857"/>
                  </a:lnTo>
                  <a:lnTo>
                    <a:pt x="855929" y="2066137"/>
                  </a:lnTo>
                  <a:lnTo>
                    <a:pt x="869746" y="2059749"/>
                  </a:lnTo>
                  <a:lnTo>
                    <a:pt x="894549" y="2095512"/>
                  </a:lnTo>
                  <a:lnTo>
                    <a:pt x="958989" y="2201608"/>
                  </a:lnTo>
                  <a:lnTo>
                    <a:pt x="995540" y="2291346"/>
                  </a:lnTo>
                  <a:lnTo>
                    <a:pt x="1000582" y="2352217"/>
                  </a:lnTo>
                  <a:lnTo>
                    <a:pt x="993267" y="2396185"/>
                  </a:lnTo>
                  <a:lnTo>
                    <a:pt x="977087" y="2427300"/>
                  </a:lnTo>
                  <a:lnTo>
                    <a:pt x="955560" y="2449626"/>
                  </a:lnTo>
                  <a:lnTo>
                    <a:pt x="933107" y="2460587"/>
                  </a:lnTo>
                  <a:lnTo>
                    <a:pt x="914184" y="2459482"/>
                  </a:lnTo>
                  <a:lnTo>
                    <a:pt x="901128" y="2453525"/>
                  </a:lnTo>
                  <a:lnTo>
                    <a:pt x="896251" y="2449944"/>
                  </a:lnTo>
                  <a:lnTo>
                    <a:pt x="904963" y="2429840"/>
                  </a:lnTo>
                  <a:lnTo>
                    <a:pt x="919886" y="2382456"/>
                  </a:lnTo>
                  <a:lnTo>
                    <a:pt x="924179" y="2327237"/>
                  </a:lnTo>
                  <a:lnTo>
                    <a:pt x="900976" y="2283587"/>
                  </a:lnTo>
                  <a:lnTo>
                    <a:pt x="841590" y="2250198"/>
                  </a:lnTo>
                  <a:lnTo>
                    <a:pt x="802868" y="2236660"/>
                  </a:lnTo>
                  <a:lnTo>
                    <a:pt x="761301" y="2229421"/>
                  </a:lnTo>
                  <a:lnTo>
                    <a:pt x="719289" y="2231580"/>
                  </a:lnTo>
                  <a:lnTo>
                    <a:pt x="679196" y="2246287"/>
                  </a:lnTo>
                  <a:lnTo>
                    <a:pt x="643445" y="2276640"/>
                  </a:lnTo>
                  <a:lnTo>
                    <a:pt x="614400" y="2325789"/>
                  </a:lnTo>
                  <a:lnTo>
                    <a:pt x="603859" y="2365705"/>
                  </a:lnTo>
                  <a:lnTo>
                    <a:pt x="604761" y="2405367"/>
                  </a:lnTo>
                  <a:lnTo>
                    <a:pt x="615708" y="2443848"/>
                  </a:lnTo>
                  <a:lnTo>
                    <a:pt x="635279" y="2480246"/>
                  </a:lnTo>
                  <a:lnTo>
                    <a:pt x="662051" y="2513660"/>
                  </a:lnTo>
                  <a:lnTo>
                    <a:pt x="694651" y="2543175"/>
                  </a:lnTo>
                  <a:lnTo>
                    <a:pt x="731634" y="2567902"/>
                  </a:lnTo>
                  <a:lnTo>
                    <a:pt x="771626" y="2586913"/>
                  </a:lnTo>
                  <a:lnTo>
                    <a:pt x="813193" y="2599321"/>
                  </a:lnTo>
                  <a:lnTo>
                    <a:pt x="854925" y="2604211"/>
                  </a:lnTo>
                  <a:lnTo>
                    <a:pt x="895438" y="2600693"/>
                  </a:lnTo>
                  <a:lnTo>
                    <a:pt x="933297" y="2587841"/>
                  </a:lnTo>
                  <a:lnTo>
                    <a:pt x="990828" y="2556637"/>
                  </a:lnTo>
                  <a:lnTo>
                    <a:pt x="1039571" y="2524277"/>
                  </a:lnTo>
                  <a:lnTo>
                    <a:pt x="1079246" y="2490990"/>
                  </a:lnTo>
                  <a:lnTo>
                    <a:pt x="1109599" y="2457005"/>
                  </a:lnTo>
                  <a:lnTo>
                    <a:pt x="1130363" y="2422563"/>
                  </a:lnTo>
                  <a:lnTo>
                    <a:pt x="1141272" y="2387866"/>
                  </a:lnTo>
                  <a:lnTo>
                    <a:pt x="1142047" y="2353170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92" y="69861"/>
              <a:ext cx="2173605" cy="2605405"/>
            </a:xfrm>
            <a:custGeom>
              <a:avLst/>
              <a:gdLst/>
              <a:ahLst/>
              <a:cxnLst/>
              <a:rect l="l" t="t" r="r" b="b"/>
              <a:pathLst>
                <a:path w="2173605" h="2605405">
                  <a:moveTo>
                    <a:pt x="212064" y="1911388"/>
                  </a:moveTo>
                  <a:lnTo>
                    <a:pt x="209562" y="1899602"/>
                  </a:lnTo>
                  <a:lnTo>
                    <a:pt x="202031" y="1889366"/>
                  </a:lnTo>
                  <a:lnTo>
                    <a:pt x="187159" y="1878863"/>
                  </a:lnTo>
                  <a:lnTo>
                    <a:pt x="158267" y="1856486"/>
                  </a:lnTo>
                  <a:lnTo>
                    <a:pt x="143395" y="1845983"/>
                  </a:lnTo>
                  <a:lnTo>
                    <a:pt x="154851" y="1829828"/>
                  </a:lnTo>
                  <a:lnTo>
                    <a:pt x="165328" y="1813382"/>
                  </a:lnTo>
                  <a:lnTo>
                    <a:pt x="175285" y="1797100"/>
                  </a:lnTo>
                  <a:lnTo>
                    <a:pt x="185127" y="1781429"/>
                  </a:lnTo>
                  <a:lnTo>
                    <a:pt x="189153" y="1770888"/>
                  </a:lnTo>
                  <a:lnTo>
                    <a:pt x="187947" y="1759165"/>
                  </a:lnTo>
                  <a:lnTo>
                    <a:pt x="182156" y="1748269"/>
                  </a:lnTo>
                  <a:lnTo>
                    <a:pt x="172427" y="1740166"/>
                  </a:lnTo>
                  <a:lnTo>
                    <a:pt x="160667" y="1736559"/>
                  </a:lnTo>
                  <a:lnTo>
                    <a:pt x="149098" y="1737664"/>
                  </a:lnTo>
                  <a:lnTo>
                    <a:pt x="138887" y="1743189"/>
                  </a:lnTo>
                  <a:lnTo>
                    <a:pt x="131165" y="1752866"/>
                  </a:lnTo>
                  <a:lnTo>
                    <a:pt x="124460" y="1762658"/>
                  </a:lnTo>
                  <a:lnTo>
                    <a:pt x="111442" y="1783410"/>
                  </a:lnTo>
                  <a:lnTo>
                    <a:pt x="104736" y="1793189"/>
                  </a:lnTo>
                  <a:lnTo>
                    <a:pt x="103797" y="1800047"/>
                  </a:lnTo>
                  <a:lnTo>
                    <a:pt x="98653" y="1804784"/>
                  </a:lnTo>
                  <a:lnTo>
                    <a:pt x="96621" y="1808734"/>
                  </a:lnTo>
                  <a:lnTo>
                    <a:pt x="86245" y="1800174"/>
                  </a:lnTo>
                  <a:lnTo>
                    <a:pt x="64795" y="1784731"/>
                  </a:lnTo>
                  <a:lnTo>
                    <a:pt x="54394" y="1776310"/>
                  </a:lnTo>
                  <a:lnTo>
                    <a:pt x="43370" y="1769325"/>
                  </a:lnTo>
                  <a:lnTo>
                    <a:pt x="31343" y="1766989"/>
                  </a:lnTo>
                  <a:lnTo>
                    <a:pt x="19558" y="1769491"/>
                  </a:lnTo>
                  <a:lnTo>
                    <a:pt x="9321" y="1777022"/>
                  </a:lnTo>
                  <a:lnTo>
                    <a:pt x="4013" y="1785404"/>
                  </a:lnTo>
                  <a:lnTo>
                    <a:pt x="2349" y="1788045"/>
                  </a:lnTo>
                  <a:lnTo>
                    <a:pt x="0" y="1800072"/>
                  </a:lnTo>
                  <a:lnTo>
                    <a:pt x="2501" y="1811845"/>
                  </a:lnTo>
                  <a:lnTo>
                    <a:pt x="10045" y="1822094"/>
                  </a:lnTo>
                  <a:lnTo>
                    <a:pt x="57073" y="1859407"/>
                  </a:lnTo>
                  <a:lnTo>
                    <a:pt x="46977" y="1872119"/>
                  </a:lnTo>
                  <a:lnTo>
                    <a:pt x="41325" y="1879320"/>
                  </a:lnTo>
                  <a:lnTo>
                    <a:pt x="37325" y="1884413"/>
                  </a:lnTo>
                  <a:lnTo>
                    <a:pt x="27508" y="1896173"/>
                  </a:lnTo>
                  <a:lnTo>
                    <a:pt x="16916" y="1907298"/>
                  </a:lnTo>
                  <a:lnTo>
                    <a:pt x="11709" y="1917801"/>
                  </a:lnTo>
                  <a:lnTo>
                    <a:pt x="30200" y="1955266"/>
                  </a:lnTo>
                  <a:lnTo>
                    <a:pt x="42240" y="1957603"/>
                  </a:lnTo>
                  <a:lnTo>
                    <a:pt x="54013" y="1955114"/>
                  </a:lnTo>
                  <a:lnTo>
                    <a:pt x="64262" y="1947570"/>
                  </a:lnTo>
                  <a:lnTo>
                    <a:pt x="74942" y="1934667"/>
                  </a:lnTo>
                  <a:lnTo>
                    <a:pt x="85572" y="1921700"/>
                  </a:lnTo>
                  <a:lnTo>
                    <a:pt x="106705" y="1895792"/>
                  </a:lnTo>
                  <a:lnTo>
                    <a:pt x="157683" y="1935149"/>
                  </a:lnTo>
                  <a:lnTo>
                    <a:pt x="168694" y="1942134"/>
                  </a:lnTo>
                  <a:lnTo>
                    <a:pt x="180733" y="1944471"/>
                  </a:lnTo>
                  <a:lnTo>
                    <a:pt x="192506" y="1941969"/>
                  </a:lnTo>
                  <a:lnTo>
                    <a:pt x="202742" y="1934425"/>
                  </a:lnTo>
                  <a:lnTo>
                    <a:pt x="209727" y="1923415"/>
                  </a:lnTo>
                  <a:lnTo>
                    <a:pt x="212064" y="1911388"/>
                  </a:lnTo>
                  <a:close/>
                </a:path>
                <a:path w="2173605" h="2605405">
                  <a:moveTo>
                    <a:pt x="463664" y="1353375"/>
                  </a:moveTo>
                  <a:lnTo>
                    <a:pt x="450215" y="1335265"/>
                  </a:lnTo>
                  <a:lnTo>
                    <a:pt x="425792" y="1332572"/>
                  </a:lnTo>
                  <a:lnTo>
                    <a:pt x="407009" y="1348486"/>
                  </a:lnTo>
                  <a:lnTo>
                    <a:pt x="406057" y="1371041"/>
                  </a:lnTo>
                  <a:lnTo>
                    <a:pt x="419506" y="1389164"/>
                  </a:lnTo>
                  <a:lnTo>
                    <a:pt x="443953" y="1391754"/>
                  </a:lnTo>
                  <a:lnTo>
                    <a:pt x="462711" y="1375879"/>
                  </a:lnTo>
                  <a:lnTo>
                    <a:pt x="463664" y="1353375"/>
                  </a:lnTo>
                  <a:close/>
                </a:path>
                <a:path w="2173605" h="2605405">
                  <a:moveTo>
                    <a:pt x="575500" y="2098141"/>
                  </a:moveTo>
                  <a:lnTo>
                    <a:pt x="562051" y="2080031"/>
                  </a:lnTo>
                  <a:lnTo>
                    <a:pt x="537629" y="2077339"/>
                  </a:lnTo>
                  <a:lnTo>
                    <a:pt x="518858" y="2093252"/>
                  </a:lnTo>
                  <a:lnTo>
                    <a:pt x="517906" y="2115807"/>
                  </a:lnTo>
                  <a:lnTo>
                    <a:pt x="531342" y="2133930"/>
                  </a:lnTo>
                  <a:lnTo>
                    <a:pt x="555790" y="2136521"/>
                  </a:lnTo>
                  <a:lnTo>
                    <a:pt x="574560" y="2120646"/>
                  </a:lnTo>
                  <a:lnTo>
                    <a:pt x="575500" y="2098141"/>
                  </a:lnTo>
                  <a:close/>
                </a:path>
                <a:path w="2173605" h="2605405">
                  <a:moveTo>
                    <a:pt x="736993" y="1662417"/>
                  </a:moveTo>
                  <a:lnTo>
                    <a:pt x="723544" y="1644307"/>
                  </a:lnTo>
                  <a:lnTo>
                    <a:pt x="699122" y="1641627"/>
                  </a:lnTo>
                  <a:lnTo>
                    <a:pt x="682053" y="1657070"/>
                  </a:lnTo>
                  <a:lnTo>
                    <a:pt x="681621" y="1679473"/>
                  </a:lnTo>
                  <a:lnTo>
                    <a:pt x="694474" y="1697736"/>
                  </a:lnTo>
                  <a:lnTo>
                    <a:pt x="717283" y="1700796"/>
                  </a:lnTo>
                  <a:lnTo>
                    <a:pt x="736053" y="1684921"/>
                  </a:lnTo>
                  <a:lnTo>
                    <a:pt x="736993" y="1662417"/>
                  </a:lnTo>
                  <a:close/>
                </a:path>
                <a:path w="2173605" h="2605405">
                  <a:moveTo>
                    <a:pt x="995476" y="923518"/>
                  </a:moveTo>
                  <a:lnTo>
                    <a:pt x="995222" y="909434"/>
                  </a:lnTo>
                  <a:lnTo>
                    <a:pt x="960462" y="913701"/>
                  </a:lnTo>
                  <a:lnTo>
                    <a:pt x="925372" y="924979"/>
                  </a:lnTo>
                  <a:lnTo>
                    <a:pt x="898232" y="936612"/>
                  </a:lnTo>
                  <a:lnTo>
                    <a:pt x="887349" y="941959"/>
                  </a:lnTo>
                  <a:lnTo>
                    <a:pt x="890765" y="916305"/>
                  </a:lnTo>
                  <a:lnTo>
                    <a:pt x="894753" y="862152"/>
                  </a:lnTo>
                  <a:lnTo>
                    <a:pt x="889977" y="813727"/>
                  </a:lnTo>
                  <a:lnTo>
                    <a:pt x="867067" y="805256"/>
                  </a:lnTo>
                  <a:lnTo>
                    <a:pt x="842378" y="842695"/>
                  </a:lnTo>
                  <a:lnTo>
                    <a:pt x="833882" y="894105"/>
                  </a:lnTo>
                  <a:lnTo>
                    <a:pt x="834199" y="939571"/>
                  </a:lnTo>
                  <a:lnTo>
                    <a:pt x="835952" y="959154"/>
                  </a:lnTo>
                  <a:lnTo>
                    <a:pt x="822591" y="946035"/>
                  </a:lnTo>
                  <a:lnTo>
                    <a:pt x="791057" y="920483"/>
                  </a:lnTo>
                  <a:lnTo>
                    <a:pt x="754176" y="903236"/>
                  </a:lnTo>
                  <a:lnTo>
                    <a:pt x="724776" y="915035"/>
                  </a:lnTo>
                  <a:lnTo>
                    <a:pt x="723074" y="942505"/>
                  </a:lnTo>
                  <a:lnTo>
                    <a:pt x="747306" y="960234"/>
                  </a:lnTo>
                  <a:lnTo>
                    <a:pt x="776922" y="969772"/>
                  </a:lnTo>
                  <a:lnTo>
                    <a:pt x="791349" y="972604"/>
                  </a:lnTo>
                  <a:lnTo>
                    <a:pt x="774204" y="982281"/>
                  </a:lnTo>
                  <a:lnTo>
                    <a:pt x="739381" y="1004785"/>
                  </a:lnTo>
                  <a:lnTo>
                    <a:pt x="711835" y="1030300"/>
                  </a:lnTo>
                  <a:lnTo>
                    <a:pt x="716508" y="1049020"/>
                  </a:lnTo>
                  <a:lnTo>
                    <a:pt x="749363" y="1050823"/>
                  </a:lnTo>
                  <a:lnTo>
                    <a:pt x="782789" y="1039444"/>
                  </a:lnTo>
                  <a:lnTo>
                    <a:pt x="808748" y="1025105"/>
                  </a:lnTo>
                  <a:lnTo>
                    <a:pt x="819200" y="1018057"/>
                  </a:lnTo>
                  <a:lnTo>
                    <a:pt x="821766" y="1032903"/>
                  </a:lnTo>
                  <a:lnTo>
                    <a:pt x="828763" y="1066673"/>
                  </a:lnTo>
                  <a:lnTo>
                    <a:pt x="839127" y="1103147"/>
                  </a:lnTo>
                  <a:lnTo>
                    <a:pt x="851776" y="1126121"/>
                  </a:lnTo>
                  <a:lnTo>
                    <a:pt x="860272" y="1117092"/>
                  </a:lnTo>
                  <a:lnTo>
                    <a:pt x="861148" y="1082128"/>
                  </a:lnTo>
                  <a:lnTo>
                    <a:pt x="858608" y="1044282"/>
                  </a:lnTo>
                  <a:lnTo>
                    <a:pt x="856830" y="1026541"/>
                  </a:lnTo>
                  <a:lnTo>
                    <a:pt x="875157" y="1042822"/>
                  </a:lnTo>
                  <a:lnTo>
                    <a:pt x="915974" y="1075169"/>
                  </a:lnTo>
                  <a:lnTo>
                    <a:pt x="958113" y="1098829"/>
                  </a:lnTo>
                  <a:lnTo>
                    <a:pt x="980351" y="1089050"/>
                  </a:lnTo>
                  <a:lnTo>
                    <a:pt x="967892" y="1054506"/>
                  </a:lnTo>
                  <a:lnTo>
                    <a:pt x="933691" y="1023632"/>
                  </a:lnTo>
                  <a:lnTo>
                    <a:pt x="898169" y="1001458"/>
                  </a:lnTo>
                  <a:lnTo>
                    <a:pt x="881786" y="992949"/>
                  </a:lnTo>
                  <a:lnTo>
                    <a:pt x="905510" y="980249"/>
                  </a:lnTo>
                  <a:lnTo>
                    <a:pt x="954481" y="952119"/>
                  </a:lnTo>
                  <a:lnTo>
                    <a:pt x="995476" y="923518"/>
                  </a:lnTo>
                  <a:close/>
                </a:path>
                <a:path w="2173605" h="2605405">
                  <a:moveTo>
                    <a:pt x="2173020" y="2353830"/>
                  </a:moveTo>
                  <a:lnTo>
                    <a:pt x="2143772" y="2265705"/>
                  </a:lnTo>
                  <a:lnTo>
                    <a:pt x="2089924" y="2150465"/>
                  </a:lnTo>
                  <a:lnTo>
                    <a:pt x="2038083" y="2050351"/>
                  </a:lnTo>
                  <a:lnTo>
                    <a:pt x="2014880" y="2007603"/>
                  </a:lnTo>
                  <a:lnTo>
                    <a:pt x="2012073" y="2003056"/>
                  </a:lnTo>
                  <a:lnTo>
                    <a:pt x="2028558" y="1993392"/>
                  </a:lnTo>
                  <a:lnTo>
                    <a:pt x="2063165" y="1970049"/>
                  </a:lnTo>
                  <a:lnTo>
                    <a:pt x="2105863" y="1930298"/>
                  </a:lnTo>
                  <a:lnTo>
                    <a:pt x="2132546" y="1868081"/>
                  </a:lnTo>
                  <a:lnTo>
                    <a:pt x="2144611" y="1823593"/>
                  </a:lnTo>
                  <a:lnTo>
                    <a:pt x="2154859" y="1773021"/>
                  </a:lnTo>
                  <a:lnTo>
                    <a:pt x="2162594" y="1718500"/>
                  </a:lnTo>
                  <a:lnTo>
                    <a:pt x="2167077" y="1662176"/>
                  </a:lnTo>
                  <a:lnTo>
                    <a:pt x="2167598" y="1606181"/>
                  </a:lnTo>
                  <a:lnTo>
                    <a:pt x="2163432" y="1552638"/>
                  </a:lnTo>
                  <a:lnTo>
                    <a:pt x="2153882" y="1503680"/>
                  </a:lnTo>
                  <a:lnTo>
                    <a:pt x="2138210" y="1461465"/>
                  </a:lnTo>
                  <a:lnTo>
                    <a:pt x="2105901" y="1403934"/>
                  </a:lnTo>
                  <a:lnTo>
                    <a:pt x="2072640" y="1357553"/>
                  </a:lnTo>
                  <a:lnTo>
                    <a:pt x="2039035" y="1320901"/>
                  </a:lnTo>
                  <a:lnTo>
                    <a:pt x="2019236" y="1304074"/>
                  </a:lnTo>
                  <a:lnTo>
                    <a:pt x="2019236" y="1718017"/>
                  </a:lnTo>
                  <a:lnTo>
                    <a:pt x="2011768" y="1755190"/>
                  </a:lnTo>
                  <a:lnTo>
                    <a:pt x="1992236" y="1790268"/>
                  </a:lnTo>
                  <a:lnTo>
                    <a:pt x="1963724" y="1828076"/>
                  </a:lnTo>
                  <a:lnTo>
                    <a:pt x="1927758" y="1866226"/>
                  </a:lnTo>
                  <a:lnTo>
                    <a:pt x="1821434" y="1693684"/>
                  </a:lnTo>
                  <a:lnTo>
                    <a:pt x="1821434" y="1945373"/>
                  </a:lnTo>
                  <a:lnTo>
                    <a:pt x="1783829" y="1965604"/>
                  </a:lnTo>
                  <a:lnTo>
                    <a:pt x="1745818" y="1977910"/>
                  </a:lnTo>
                  <a:lnTo>
                    <a:pt x="1698713" y="1985111"/>
                  </a:lnTo>
                  <a:lnTo>
                    <a:pt x="1645348" y="1987435"/>
                  </a:lnTo>
                  <a:lnTo>
                    <a:pt x="1588579" y="1985048"/>
                  </a:lnTo>
                  <a:lnTo>
                    <a:pt x="1531239" y="1978139"/>
                  </a:lnTo>
                  <a:lnTo>
                    <a:pt x="1476171" y="1966912"/>
                  </a:lnTo>
                  <a:lnTo>
                    <a:pt x="1426235" y="1951558"/>
                  </a:lnTo>
                  <a:lnTo>
                    <a:pt x="1384249" y="1932241"/>
                  </a:lnTo>
                  <a:lnTo>
                    <a:pt x="1353083" y="1909178"/>
                  </a:lnTo>
                  <a:lnTo>
                    <a:pt x="1322273" y="1849678"/>
                  </a:lnTo>
                  <a:lnTo>
                    <a:pt x="1305318" y="1814093"/>
                  </a:lnTo>
                  <a:lnTo>
                    <a:pt x="1286713" y="1775828"/>
                  </a:lnTo>
                  <a:lnTo>
                    <a:pt x="1268476" y="1734896"/>
                  </a:lnTo>
                  <a:lnTo>
                    <a:pt x="1252601" y="1691347"/>
                  </a:lnTo>
                  <a:lnTo>
                    <a:pt x="1241094" y="1645196"/>
                  </a:lnTo>
                  <a:lnTo>
                    <a:pt x="1235951" y="1596491"/>
                  </a:lnTo>
                  <a:lnTo>
                    <a:pt x="1239164" y="1545247"/>
                  </a:lnTo>
                  <a:lnTo>
                    <a:pt x="1252753" y="1491513"/>
                  </a:lnTo>
                  <a:lnTo>
                    <a:pt x="1269568" y="1444510"/>
                  </a:lnTo>
                  <a:lnTo>
                    <a:pt x="1288021" y="1393913"/>
                  </a:lnTo>
                  <a:lnTo>
                    <a:pt x="1307655" y="1340878"/>
                  </a:lnTo>
                  <a:lnTo>
                    <a:pt x="1327962" y="1286573"/>
                  </a:lnTo>
                  <a:lnTo>
                    <a:pt x="1366647" y="1184160"/>
                  </a:lnTo>
                  <a:lnTo>
                    <a:pt x="1440040" y="1310360"/>
                  </a:lnTo>
                  <a:lnTo>
                    <a:pt x="1425384" y="1323441"/>
                  </a:lnTo>
                  <a:lnTo>
                    <a:pt x="1392085" y="1377518"/>
                  </a:lnTo>
                  <a:lnTo>
                    <a:pt x="1376756" y="1428635"/>
                  </a:lnTo>
                  <a:lnTo>
                    <a:pt x="1361757" y="1485988"/>
                  </a:lnTo>
                  <a:lnTo>
                    <a:pt x="1350505" y="1543050"/>
                  </a:lnTo>
                  <a:lnTo>
                    <a:pt x="1346390" y="1593303"/>
                  </a:lnTo>
                  <a:lnTo>
                    <a:pt x="1352854" y="1630222"/>
                  </a:lnTo>
                  <a:lnTo>
                    <a:pt x="1398397" y="1694065"/>
                  </a:lnTo>
                  <a:lnTo>
                    <a:pt x="1435341" y="1734654"/>
                  </a:lnTo>
                  <a:lnTo>
                    <a:pt x="1475867" y="1772704"/>
                  </a:lnTo>
                  <a:lnTo>
                    <a:pt x="1515567" y="1801977"/>
                  </a:lnTo>
                  <a:lnTo>
                    <a:pt x="1550035" y="1816252"/>
                  </a:lnTo>
                  <a:lnTo>
                    <a:pt x="1574876" y="1809267"/>
                  </a:lnTo>
                  <a:lnTo>
                    <a:pt x="1582547" y="1794141"/>
                  </a:lnTo>
                  <a:lnTo>
                    <a:pt x="1576539" y="1781556"/>
                  </a:lnTo>
                  <a:lnTo>
                    <a:pt x="1562036" y="1769097"/>
                  </a:lnTo>
                  <a:lnTo>
                    <a:pt x="1544231" y="1754314"/>
                  </a:lnTo>
                  <a:lnTo>
                    <a:pt x="1528305" y="1734769"/>
                  </a:lnTo>
                  <a:lnTo>
                    <a:pt x="1519440" y="1708023"/>
                  </a:lnTo>
                  <a:lnTo>
                    <a:pt x="1522831" y="1671624"/>
                  </a:lnTo>
                  <a:lnTo>
                    <a:pt x="1543659" y="1623148"/>
                  </a:lnTo>
                  <a:lnTo>
                    <a:pt x="1589430" y="1561223"/>
                  </a:lnTo>
                  <a:lnTo>
                    <a:pt x="1726666" y="1789760"/>
                  </a:lnTo>
                  <a:lnTo>
                    <a:pt x="1821434" y="1945373"/>
                  </a:lnTo>
                  <a:lnTo>
                    <a:pt x="1821434" y="1693684"/>
                  </a:lnTo>
                  <a:lnTo>
                    <a:pt x="1683283" y="1469466"/>
                  </a:lnTo>
                  <a:lnTo>
                    <a:pt x="1684324" y="1468577"/>
                  </a:lnTo>
                  <a:lnTo>
                    <a:pt x="1740598" y="1435049"/>
                  </a:lnTo>
                  <a:lnTo>
                    <a:pt x="1763369" y="1424851"/>
                  </a:lnTo>
                  <a:lnTo>
                    <a:pt x="1786978" y="1424838"/>
                  </a:lnTo>
                  <a:lnTo>
                    <a:pt x="1841538" y="1430540"/>
                  </a:lnTo>
                  <a:lnTo>
                    <a:pt x="1902625" y="1450530"/>
                  </a:lnTo>
                  <a:lnTo>
                    <a:pt x="1945843" y="1493380"/>
                  </a:lnTo>
                  <a:lnTo>
                    <a:pt x="1964817" y="1534629"/>
                  </a:lnTo>
                  <a:lnTo>
                    <a:pt x="1984794" y="1580362"/>
                  </a:lnTo>
                  <a:lnTo>
                    <a:pt x="2002612" y="1627949"/>
                  </a:lnTo>
                  <a:lnTo>
                    <a:pt x="2015147" y="1674723"/>
                  </a:lnTo>
                  <a:lnTo>
                    <a:pt x="2019236" y="1718017"/>
                  </a:lnTo>
                  <a:lnTo>
                    <a:pt x="2019236" y="1304074"/>
                  </a:lnTo>
                  <a:lnTo>
                    <a:pt x="1973338" y="1271155"/>
                  </a:lnTo>
                  <a:lnTo>
                    <a:pt x="1901037" y="1237780"/>
                  </a:lnTo>
                  <a:lnTo>
                    <a:pt x="1851596" y="1218895"/>
                  </a:lnTo>
                  <a:lnTo>
                    <a:pt x="1798675" y="1201623"/>
                  </a:lnTo>
                  <a:lnTo>
                    <a:pt x="1746783" y="1189050"/>
                  </a:lnTo>
                  <a:lnTo>
                    <a:pt x="1700441" y="1184236"/>
                  </a:lnTo>
                  <a:lnTo>
                    <a:pt x="1645970" y="1192136"/>
                  </a:lnTo>
                  <a:lnTo>
                    <a:pt x="1594281" y="1210500"/>
                  </a:lnTo>
                  <a:lnTo>
                    <a:pt x="1555711" y="1229067"/>
                  </a:lnTo>
                  <a:lnTo>
                    <a:pt x="1541818" y="1236853"/>
                  </a:lnTo>
                  <a:lnTo>
                    <a:pt x="1421701" y="1039304"/>
                  </a:lnTo>
                  <a:lnTo>
                    <a:pt x="1436585" y="999934"/>
                  </a:lnTo>
                  <a:lnTo>
                    <a:pt x="1456880" y="945603"/>
                  </a:lnTo>
                  <a:lnTo>
                    <a:pt x="1480477" y="880008"/>
                  </a:lnTo>
                  <a:lnTo>
                    <a:pt x="1493659" y="839762"/>
                  </a:lnTo>
                  <a:lnTo>
                    <a:pt x="1506804" y="795426"/>
                  </a:lnTo>
                  <a:lnTo>
                    <a:pt x="1519186" y="747649"/>
                  </a:lnTo>
                  <a:lnTo>
                    <a:pt x="1530083" y="697103"/>
                  </a:lnTo>
                  <a:lnTo>
                    <a:pt x="1538795" y="644423"/>
                  </a:lnTo>
                  <a:lnTo>
                    <a:pt x="1544586" y="590283"/>
                  </a:lnTo>
                  <a:lnTo>
                    <a:pt x="1546733" y="535330"/>
                  </a:lnTo>
                  <a:lnTo>
                    <a:pt x="1544523" y="480237"/>
                  </a:lnTo>
                  <a:lnTo>
                    <a:pt x="1537246" y="425640"/>
                  </a:lnTo>
                  <a:lnTo>
                    <a:pt x="1524152" y="372211"/>
                  </a:lnTo>
                  <a:lnTo>
                    <a:pt x="1504556" y="320598"/>
                  </a:lnTo>
                  <a:lnTo>
                    <a:pt x="1470418" y="253377"/>
                  </a:lnTo>
                  <a:lnTo>
                    <a:pt x="1433550" y="193268"/>
                  </a:lnTo>
                  <a:lnTo>
                    <a:pt x="1395196" y="140614"/>
                  </a:lnTo>
                  <a:lnTo>
                    <a:pt x="1373670" y="115595"/>
                  </a:lnTo>
                  <a:lnTo>
                    <a:pt x="1373670" y="457022"/>
                  </a:lnTo>
                  <a:lnTo>
                    <a:pt x="1369631" y="516737"/>
                  </a:lnTo>
                  <a:lnTo>
                    <a:pt x="1362075" y="581012"/>
                  </a:lnTo>
                  <a:lnTo>
                    <a:pt x="1351711" y="643686"/>
                  </a:lnTo>
                  <a:lnTo>
                    <a:pt x="1339240" y="698601"/>
                  </a:lnTo>
                  <a:lnTo>
                    <a:pt x="1325372" y="739622"/>
                  </a:lnTo>
                  <a:lnTo>
                    <a:pt x="1293799" y="811822"/>
                  </a:lnTo>
                  <a:lnTo>
                    <a:pt x="1292809" y="814120"/>
                  </a:lnTo>
                  <a:lnTo>
                    <a:pt x="1215059" y="674636"/>
                  </a:lnTo>
                  <a:lnTo>
                    <a:pt x="1169504" y="584847"/>
                  </a:lnTo>
                  <a:lnTo>
                    <a:pt x="1166469" y="554355"/>
                  </a:lnTo>
                  <a:lnTo>
                    <a:pt x="1169758" y="505612"/>
                  </a:lnTo>
                  <a:lnTo>
                    <a:pt x="1177493" y="445985"/>
                  </a:lnTo>
                  <a:lnTo>
                    <a:pt x="1187805" y="382841"/>
                  </a:lnTo>
                  <a:lnTo>
                    <a:pt x="1198816" y="323557"/>
                  </a:lnTo>
                  <a:lnTo>
                    <a:pt x="1208633" y="275501"/>
                  </a:lnTo>
                  <a:lnTo>
                    <a:pt x="1216609" y="241922"/>
                  </a:lnTo>
                  <a:lnTo>
                    <a:pt x="1216355" y="241439"/>
                  </a:lnTo>
                  <a:lnTo>
                    <a:pt x="1278839" y="258876"/>
                  </a:lnTo>
                  <a:lnTo>
                    <a:pt x="1313751" y="294106"/>
                  </a:lnTo>
                  <a:lnTo>
                    <a:pt x="1346517" y="335280"/>
                  </a:lnTo>
                  <a:lnTo>
                    <a:pt x="1368437" y="375805"/>
                  </a:lnTo>
                  <a:lnTo>
                    <a:pt x="1373670" y="457022"/>
                  </a:lnTo>
                  <a:lnTo>
                    <a:pt x="1373670" y="115595"/>
                  </a:lnTo>
                  <a:lnTo>
                    <a:pt x="1319034" y="59004"/>
                  </a:lnTo>
                  <a:lnTo>
                    <a:pt x="1283741" y="30721"/>
                  </a:lnTo>
                  <a:lnTo>
                    <a:pt x="1225029" y="889"/>
                  </a:lnTo>
                  <a:lnTo>
                    <a:pt x="1204112" y="0"/>
                  </a:lnTo>
                  <a:lnTo>
                    <a:pt x="1190498" y="8915"/>
                  </a:lnTo>
                  <a:lnTo>
                    <a:pt x="1161884" y="54190"/>
                  </a:lnTo>
                  <a:lnTo>
                    <a:pt x="1130668" y="107226"/>
                  </a:lnTo>
                  <a:lnTo>
                    <a:pt x="1111351" y="141109"/>
                  </a:lnTo>
                  <a:lnTo>
                    <a:pt x="1110145" y="140258"/>
                  </a:lnTo>
                  <a:lnTo>
                    <a:pt x="1104303" y="153530"/>
                  </a:lnTo>
                  <a:lnTo>
                    <a:pt x="1095260" y="169684"/>
                  </a:lnTo>
                  <a:lnTo>
                    <a:pt x="1096035" y="172288"/>
                  </a:lnTo>
                  <a:lnTo>
                    <a:pt x="1090320" y="185293"/>
                  </a:lnTo>
                  <a:lnTo>
                    <a:pt x="1052918" y="300405"/>
                  </a:lnTo>
                  <a:lnTo>
                    <a:pt x="1030973" y="455599"/>
                  </a:lnTo>
                  <a:lnTo>
                    <a:pt x="1057592" y="620852"/>
                  </a:lnTo>
                  <a:lnTo>
                    <a:pt x="1214158" y="921918"/>
                  </a:lnTo>
                  <a:lnTo>
                    <a:pt x="1233043" y="954417"/>
                  </a:lnTo>
                  <a:lnTo>
                    <a:pt x="1213764" y="999985"/>
                  </a:lnTo>
                  <a:lnTo>
                    <a:pt x="1178293" y="1081481"/>
                  </a:lnTo>
                  <a:lnTo>
                    <a:pt x="1107973" y="1276578"/>
                  </a:lnTo>
                  <a:lnTo>
                    <a:pt x="1056855" y="1511147"/>
                  </a:lnTo>
                  <a:lnTo>
                    <a:pt x="1079068" y="1711071"/>
                  </a:lnTo>
                  <a:lnTo>
                    <a:pt x="1101953" y="1756435"/>
                  </a:lnTo>
                  <a:lnTo>
                    <a:pt x="1126604" y="1801698"/>
                  </a:lnTo>
                  <a:lnTo>
                    <a:pt x="1152982" y="1846376"/>
                  </a:lnTo>
                  <a:lnTo>
                    <a:pt x="1181061" y="1889925"/>
                  </a:lnTo>
                  <a:lnTo>
                    <a:pt x="1210792" y="1931860"/>
                  </a:lnTo>
                  <a:lnTo>
                    <a:pt x="1242148" y="1971636"/>
                  </a:lnTo>
                  <a:lnTo>
                    <a:pt x="1275105" y="2008746"/>
                  </a:lnTo>
                  <a:lnTo>
                    <a:pt x="1309624" y="2042693"/>
                  </a:lnTo>
                  <a:lnTo>
                    <a:pt x="1345679" y="2072932"/>
                  </a:lnTo>
                  <a:lnTo>
                    <a:pt x="1383220" y="2098967"/>
                  </a:lnTo>
                  <a:lnTo>
                    <a:pt x="1422222" y="2120290"/>
                  </a:lnTo>
                  <a:lnTo>
                    <a:pt x="1462659" y="2136356"/>
                  </a:lnTo>
                  <a:lnTo>
                    <a:pt x="1504492" y="2146681"/>
                  </a:lnTo>
                  <a:lnTo>
                    <a:pt x="1547698" y="2150719"/>
                  </a:lnTo>
                  <a:lnTo>
                    <a:pt x="1600936" y="2148357"/>
                  </a:lnTo>
                  <a:lnTo>
                    <a:pt x="1657184" y="2140178"/>
                  </a:lnTo>
                  <a:lnTo>
                    <a:pt x="1715173" y="2127072"/>
                  </a:lnTo>
                  <a:lnTo>
                    <a:pt x="1773643" y="2109889"/>
                  </a:lnTo>
                  <a:lnTo>
                    <a:pt x="1831301" y="2089505"/>
                  </a:lnTo>
                  <a:lnTo>
                    <a:pt x="1886902" y="2066798"/>
                  </a:lnTo>
                  <a:lnTo>
                    <a:pt x="1900720" y="2060409"/>
                  </a:lnTo>
                  <a:lnTo>
                    <a:pt x="1925523" y="2096173"/>
                  </a:lnTo>
                  <a:lnTo>
                    <a:pt x="1989963" y="2202269"/>
                  </a:lnTo>
                  <a:lnTo>
                    <a:pt x="2026513" y="2292007"/>
                  </a:lnTo>
                  <a:lnTo>
                    <a:pt x="2031555" y="2352865"/>
                  </a:lnTo>
                  <a:lnTo>
                    <a:pt x="2024240" y="2396845"/>
                  </a:lnTo>
                  <a:lnTo>
                    <a:pt x="2008073" y="2427960"/>
                  </a:lnTo>
                  <a:lnTo>
                    <a:pt x="1986534" y="2450287"/>
                  </a:lnTo>
                  <a:lnTo>
                    <a:pt x="1964080" y="2461247"/>
                  </a:lnTo>
                  <a:lnTo>
                    <a:pt x="1945157" y="2460142"/>
                  </a:lnTo>
                  <a:lnTo>
                    <a:pt x="1932101" y="2454186"/>
                  </a:lnTo>
                  <a:lnTo>
                    <a:pt x="1927225" y="2450604"/>
                  </a:lnTo>
                  <a:lnTo>
                    <a:pt x="1935937" y="2430488"/>
                  </a:lnTo>
                  <a:lnTo>
                    <a:pt x="1950859" y="2383117"/>
                  </a:lnTo>
                  <a:lnTo>
                    <a:pt x="1955152" y="2327897"/>
                  </a:lnTo>
                  <a:lnTo>
                    <a:pt x="1931949" y="2284247"/>
                  </a:lnTo>
                  <a:lnTo>
                    <a:pt x="1872627" y="2251075"/>
                  </a:lnTo>
                  <a:lnTo>
                    <a:pt x="1833905" y="2237549"/>
                  </a:lnTo>
                  <a:lnTo>
                    <a:pt x="1792338" y="2230272"/>
                  </a:lnTo>
                  <a:lnTo>
                    <a:pt x="1750301" y="2232380"/>
                  </a:lnTo>
                  <a:lnTo>
                    <a:pt x="1710194" y="2247011"/>
                  </a:lnTo>
                  <a:lnTo>
                    <a:pt x="1674418" y="2277326"/>
                  </a:lnTo>
                  <a:lnTo>
                    <a:pt x="1645373" y="2326449"/>
                  </a:lnTo>
                  <a:lnTo>
                    <a:pt x="1634832" y="2366365"/>
                  </a:lnTo>
                  <a:lnTo>
                    <a:pt x="1635734" y="2406027"/>
                  </a:lnTo>
                  <a:lnTo>
                    <a:pt x="1646682" y="2444508"/>
                  </a:lnTo>
                  <a:lnTo>
                    <a:pt x="1666252" y="2480907"/>
                  </a:lnTo>
                  <a:lnTo>
                    <a:pt x="1693024" y="2514308"/>
                  </a:lnTo>
                  <a:lnTo>
                    <a:pt x="1725625" y="2543835"/>
                  </a:lnTo>
                  <a:lnTo>
                    <a:pt x="1762607" y="2568549"/>
                  </a:lnTo>
                  <a:lnTo>
                    <a:pt x="1802599" y="2587574"/>
                  </a:lnTo>
                  <a:lnTo>
                    <a:pt x="1844167" y="2599982"/>
                  </a:lnTo>
                  <a:lnTo>
                    <a:pt x="1885899" y="2604871"/>
                  </a:lnTo>
                  <a:lnTo>
                    <a:pt x="1926412" y="2601353"/>
                  </a:lnTo>
                  <a:lnTo>
                    <a:pt x="1964270" y="2588488"/>
                  </a:lnTo>
                  <a:lnTo>
                    <a:pt x="2021801" y="2557297"/>
                  </a:lnTo>
                  <a:lnTo>
                    <a:pt x="2070544" y="2524937"/>
                  </a:lnTo>
                  <a:lnTo>
                    <a:pt x="2110219" y="2491651"/>
                  </a:lnTo>
                  <a:lnTo>
                    <a:pt x="2140572" y="2457666"/>
                  </a:lnTo>
                  <a:lnTo>
                    <a:pt x="2161336" y="2423223"/>
                  </a:lnTo>
                  <a:lnTo>
                    <a:pt x="2172246" y="2388527"/>
                  </a:lnTo>
                  <a:lnTo>
                    <a:pt x="2173020" y="235383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58732" y="7977377"/>
              <a:ext cx="2266950" cy="2294890"/>
            </a:xfrm>
            <a:custGeom>
              <a:avLst/>
              <a:gdLst/>
              <a:ahLst/>
              <a:cxnLst/>
              <a:rect l="l" t="t" r="r" b="b"/>
              <a:pathLst>
                <a:path w="2266950" h="2294890">
                  <a:moveTo>
                    <a:pt x="1804111" y="950391"/>
                  </a:moveTo>
                  <a:lnTo>
                    <a:pt x="1802663" y="902119"/>
                  </a:lnTo>
                  <a:lnTo>
                    <a:pt x="1798751" y="854329"/>
                  </a:lnTo>
                  <a:lnTo>
                    <a:pt x="1792452" y="807085"/>
                  </a:lnTo>
                  <a:lnTo>
                    <a:pt x="1783854" y="760450"/>
                  </a:lnTo>
                  <a:lnTo>
                    <a:pt x="1773034" y="714502"/>
                  </a:lnTo>
                  <a:lnTo>
                    <a:pt x="1760067" y="669328"/>
                  </a:lnTo>
                  <a:lnTo>
                    <a:pt x="1745043" y="624967"/>
                  </a:lnTo>
                  <a:lnTo>
                    <a:pt x="1728038" y="581533"/>
                  </a:lnTo>
                  <a:lnTo>
                    <a:pt x="1709153" y="539064"/>
                  </a:lnTo>
                  <a:lnTo>
                    <a:pt x="1688452" y="497649"/>
                  </a:lnTo>
                  <a:lnTo>
                    <a:pt x="1666024" y="457365"/>
                  </a:lnTo>
                  <a:lnTo>
                    <a:pt x="1641944" y="418274"/>
                  </a:lnTo>
                  <a:lnTo>
                    <a:pt x="1616303" y="380453"/>
                  </a:lnTo>
                  <a:lnTo>
                    <a:pt x="1589189" y="343979"/>
                  </a:lnTo>
                  <a:lnTo>
                    <a:pt x="1560664" y="308914"/>
                  </a:lnTo>
                  <a:lnTo>
                    <a:pt x="1530832" y="275348"/>
                  </a:lnTo>
                  <a:lnTo>
                    <a:pt x="1499755" y="243332"/>
                  </a:lnTo>
                  <a:lnTo>
                    <a:pt x="1467535" y="212966"/>
                  </a:lnTo>
                  <a:lnTo>
                    <a:pt x="1434236" y="184302"/>
                  </a:lnTo>
                  <a:lnTo>
                    <a:pt x="1399959" y="157416"/>
                  </a:lnTo>
                  <a:lnTo>
                    <a:pt x="1364780" y="132372"/>
                  </a:lnTo>
                  <a:lnTo>
                    <a:pt x="1328775" y="109270"/>
                  </a:lnTo>
                  <a:lnTo>
                    <a:pt x="1292021" y="88163"/>
                  </a:lnTo>
                  <a:lnTo>
                    <a:pt x="1254620" y="69126"/>
                  </a:lnTo>
                  <a:lnTo>
                    <a:pt x="1216634" y="52235"/>
                  </a:lnTo>
                  <a:lnTo>
                    <a:pt x="1178153" y="37553"/>
                  </a:lnTo>
                  <a:lnTo>
                    <a:pt x="1139266" y="25171"/>
                  </a:lnTo>
                  <a:lnTo>
                    <a:pt x="1100061" y="15151"/>
                  </a:lnTo>
                  <a:lnTo>
                    <a:pt x="1060589" y="7569"/>
                  </a:lnTo>
                  <a:lnTo>
                    <a:pt x="1020965" y="2489"/>
                  </a:lnTo>
                  <a:lnTo>
                    <a:pt x="981265" y="0"/>
                  </a:lnTo>
                  <a:lnTo>
                    <a:pt x="941552" y="152"/>
                  </a:lnTo>
                  <a:lnTo>
                    <a:pt x="901928" y="3035"/>
                  </a:lnTo>
                  <a:lnTo>
                    <a:pt x="837565" y="11341"/>
                  </a:lnTo>
                  <a:lnTo>
                    <a:pt x="776236" y="21932"/>
                  </a:lnTo>
                  <a:lnTo>
                    <a:pt x="717867" y="34721"/>
                  </a:lnTo>
                  <a:lnTo>
                    <a:pt x="662406" y="49618"/>
                  </a:lnTo>
                  <a:lnTo>
                    <a:pt x="609765" y="66535"/>
                  </a:lnTo>
                  <a:lnTo>
                    <a:pt x="559879" y="85382"/>
                  </a:lnTo>
                  <a:lnTo>
                    <a:pt x="512660" y="106057"/>
                  </a:lnTo>
                  <a:lnTo>
                    <a:pt x="468045" y="128473"/>
                  </a:lnTo>
                  <a:lnTo>
                    <a:pt x="425970" y="152539"/>
                  </a:lnTo>
                  <a:lnTo>
                    <a:pt x="386359" y="178168"/>
                  </a:lnTo>
                  <a:lnTo>
                    <a:pt x="349135" y="205257"/>
                  </a:lnTo>
                  <a:lnTo>
                    <a:pt x="314223" y="233718"/>
                  </a:lnTo>
                  <a:lnTo>
                    <a:pt x="281546" y="263461"/>
                  </a:lnTo>
                  <a:lnTo>
                    <a:pt x="251040" y="294398"/>
                  </a:lnTo>
                  <a:lnTo>
                    <a:pt x="222643" y="326428"/>
                  </a:lnTo>
                  <a:lnTo>
                    <a:pt x="196265" y="359460"/>
                  </a:lnTo>
                  <a:lnTo>
                    <a:pt x="171831" y="393407"/>
                  </a:lnTo>
                  <a:lnTo>
                    <a:pt x="149288" y="428193"/>
                  </a:lnTo>
                  <a:lnTo>
                    <a:pt x="128549" y="463689"/>
                  </a:lnTo>
                  <a:lnTo>
                    <a:pt x="109550" y="499833"/>
                  </a:lnTo>
                  <a:lnTo>
                    <a:pt x="92202" y="536524"/>
                  </a:lnTo>
                  <a:lnTo>
                    <a:pt x="76454" y="573659"/>
                  </a:lnTo>
                  <a:lnTo>
                    <a:pt x="62217" y="611162"/>
                  </a:lnTo>
                  <a:lnTo>
                    <a:pt x="49428" y="648931"/>
                  </a:lnTo>
                  <a:lnTo>
                    <a:pt x="37998" y="686892"/>
                  </a:lnTo>
                  <a:lnTo>
                    <a:pt x="27889" y="724928"/>
                  </a:lnTo>
                  <a:lnTo>
                    <a:pt x="18986" y="762965"/>
                  </a:lnTo>
                  <a:lnTo>
                    <a:pt x="11252" y="800900"/>
                  </a:lnTo>
                  <a:lnTo>
                    <a:pt x="4597" y="838644"/>
                  </a:lnTo>
                  <a:lnTo>
                    <a:pt x="0" y="881697"/>
                  </a:lnTo>
                  <a:lnTo>
                    <a:pt x="279" y="923442"/>
                  </a:lnTo>
                  <a:lnTo>
                    <a:pt x="5118" y="963764"/>
                  </a:lnTo>
                  <a:lnTo>
                    <a:pt x="14224" y="1002499"/>
                  </a:lnTo>
                  <a:lnTo>
                    <a:pt x="27317" y="1039507"/>
                  </a:lnTo>
                  <a:lnTo>
                    <a:pt x="44081" y="1074661"/>
                  </a:lnTo>
                  <a:lnTo>
                    <a:pt x="64236" y="1107808"/>
                  </a:lnTo>
                  <a:lnTo>
                    <a:pt x="87477" y="1138796"/>
                  </a:lnTo>
                  <a:lnTo>
                    <a:pt x="113512" y="1167498"/>
                  </a:lnTo>
                  <a:lnTo>
                    <a:pt x="142036" y="1193749"/>
                  </a:lnTo>
                  <a:lnTo>
                    <a:pt x="172770" y="1217422"/>
                  </a:lnTo>
                  <a:lnTo>
                    <a:pt x="205409" y="1238377"/>
                  </a:lnTo>
                  <a:lnTo>
                    <a:pt x="239649" y="1256461"/>
                  </a:lnTo>
                  <a:lnTo>
                    <a:pt x="275196" y="1271536"/>
                  </a:lnTo>
                  <a:lnTo>
                    <a:pt x="311772" y="1283449"/>
                  </a:lnTo>
                  <a:lnTo>
                    <a:pt x="349072" y="1292072"/>
                  </a:lnTo>
                  <a:lnTo>
                    <a:pt x="424637" y="1298841"/>
                  </a:lnTo>
                  <a:lnTo>
                    <a:pt x="462318" y="1296708"/>
                  </a:lnTo>
                  <a:lnTo>
                    <a:pt x="535990" y="1280680"/>
                  </a:lnTo>
                  <a:lnTo>
                    <a:pt x="571398" y="1266494"/>
                  </a:lnTo>
                  <a:lnTo>
                    <a:pt x="605459" y="1248016"/>
                  </a:lnTo>
                  <a:lnTo>
                    <a:pt x="637870" y="1225092"/>
                  </a:lnTo>
                  <a:lnTo>
                    <a:pt x="668337" y="1197584"/>
                  </a:lnTo>
                  <a:lnTo>
                    <a:pt x="744080" y="987983"/>
                  </a:lnTo>
                  <a:lnTo>
                    <a:pt x="623709" y="819416"/>
                  </a:lnTo>
                  <a:lnTo>
                    <a:pt x="448144" y="707123"/>
                  </a:lnTo>
                  <a:lnTo>
                    <a:pt x="358305" y="666305"/>
                  </a:lnTo>
                  <a:lnTo>
                    <a:pt x="373380" y="636892"/>
                  </a:lnTo>
                  <a:lnTo>
                    <a:pt x="435813" y="559181"/>
                  </a:lnTo>
                  <a:lnTo>
                    <a:pt x="571423" y="448983"/>
                  </a:lnTo>
                  <a:lnTo>
                    <a:pt x="806018" y="322084"/>
                  </a:lnTo>
                  <a:lnTo>
                    <a:pt x="843610" y="307962"/>
                  </a:lnTo>
                  <a:lnTo>
                    <a:pt x="881888" y="298386"/>
                  </a:lnTo>
                  <a:lnTo>
                    <a:pt x="920699" y="293204"/>
                  </a:lnTo>
                  <a:lnTo>
                    <a:pt x="959878" y="292239"/>
                  </a:lnTo>
                  <a:lnTo>
                    <a:pt x="999299" y="295300"/>
                  </a:lnTo>
                  <a:lnTo>
                    <a:pt x="1038796" y="302234"/>
                  </a:lnTo>
                  <a:lnTo>
                    <a:pt x="1078230" y="312877"/>
                  </a:lnTo>
                  <a:lnTo>
                    <a:pt x="1117434" y="327025"/>
                  </a:lnTo>
                  <a:lnTo>
                    <a:pt x="1156284" y="344538"/>
                  </a:lnTo>
                  <a:lnTo>
                    <a:pt x="1194625" y="365213"/>
                  </a:lnTo>
                  <a:lnTo>
                    <a:pt x="1232281" y="388899"/>
                  </a:lnTo>
                  <a:lnTo>
                    <a:pt x="1269136" y="415417"/>
                  </a:lnTo>
                  <a:lnTo>
                    <a:pt x="1305026" y="444601"/>
                  </a:lnTo>
                  <a:lnTo>
                    <a:pt x="1339799" y="476262"/>
                  </a:lnTo>
                  <a:lnTo>
                    <a:pt x="1373301" y="510235"/>
                  </a:lnTo>
                  <a:lnTo>
                    <a:pt x="1405407" y="546354"/>
                  </a:lnTo>
                  <a:lnTo>
                    <a:pt x="1435938" y="584441"/>
                  </a:lnTo>
                  <a:lnTo>
                    <a:pt x="1464754" y="624332"/>
                  </a:lnTo>
                  <a:lnTo>
                    <a:pt x="1491716" y="665835"/>
                  </a:lnTo>
                  <a:lnTo>
                    <a:pt x="1516672" y="708799"/>
                  </a:lnTo>
                  <a:lnTo>
                    <a:pt x="1539455" y="753033"/>
                  </a:lnTo>
                  <a:lnTo>
                    <a:pt x="1559941" y="798372"/>
                  </a:lnTo>
                  <a:lnTo>
                    <a:pt x="1577962" y="844638"/>
                  </a:lnTo>
                  <a:lnTo>
                    <a:pt x="1593367" y="891679"/>
                  </a:lnTo>
                  <a:lnTo>
                    <a:pt x="1606029" y="939304"/>
                  </a:lnTo>
                  <a:lnTo>
                    <a:pt x="1612519" y="1002804"/>
                  </a:lnTo>
                  <a:lnTo>
                    <a:pt x="1610487" y="1037742"/>
                  </a:lnTo>
                  <a:lnTo>
                    <a:pt x="1596656" y="1113078"/>
                  </a:lnTo>
                  <a:lnTo>
                    <a:pt x="1585201" y="1153121"/>
                  </a:lnTo>
                  <a:lnTo>
                    <a:pt x="1570939" y="1194511"/>
                  </a:lnTo>
                  <a:lnTo>
                    <a:pt x="1554035" y="1237056"/>
                  </a:lnTo>
                  <a:lnTo>
                    <a:pt x="1534642" y="1280579"/>
                  </a:lnTo>
                  <a:lnTo>
                    <a:pt x="1512951" y="1324914"/>
                  </a:lnTo>
                  <a:lnTo>
                    <a:pt x="1489100" y="1369872"/>
                  </a:lnTo>
                  <a:lnTo>
                    <a:pt x="1463281" y="1415262"/>
                  </a:lnTo>
                  <a:lnTo>
                    <a:pt x="1435633" y="1460919"/>
                  </a:lnTo>
                  <a:lnTo>
                    <a:pt x="1406347" y="1506664"/>
                  </a:lnTo>
                  <a:lnTo>
                    <a:pt x="1375562" y="1552295"/>
                  </a:lnTo>
                  <a:lnTo>
                    <a:pt x="1343469" y="1597660"/>
                  </a:lnTo>
                  <a:lnTo>
                    <a:pt x="1310220" y="1642567"/>
                  </a:lnTo>
                  <a:lnTo>
                    <a:pt x="1275969" y="1686839"/>
                  </a:lnTo>
                  <a:lnTo>
                    <a:pt x="1240904" y="1730298"/>
                  </a:lnTo>
                  <a:lnTo>
                    <a:pt x="1205179" y="1772742"/>
                  </a:lnTo>
                  <a:lnTo>
                    <a:pt x="1168958" y="1814029"/>
                  </a:lnTo>
                  <a:lnTo>
                    <a:pt x="1132420" y="1853946"/>
                  </a:lnTo>
                  <a:lnTo>
                    <a:pt x="1095705" y="1892325"/>
                  </a:lnTo>
                  <a:lnTo>
                    <a:pt x="1059002" y="1928990"/>
                  </a:lnTo>
                  <a:lnTo>
                    <a:pt x="1022451" y="1963762"/>
                  </a:lnTo>
                  <a:lnTo>
                    <a:pt x="986243" y="1996452"/>
                  </a:lnTo>
                  <a:lnTo>
                    <a:pt x="950544" y="2026881"/>
                  </a:lnTo>
                  <a:lnTo>
                    <a:pt x="915492" y="2054885"/>
                  </a:lnTo>
                  <a:lnTo>
                    <a:pt x="881278" y="2080260"/>
                  </a:lnTo>
                  <a:lnTo>
                    <a:pt x="848055" y="2102840"/>
                  </a:lnTo>
                  <a:lnTo>
                    <a:pt x="775817" y="2144598"/>
                  </a:lnTo>
                  <a:lnTo>
                    <a:pt x="732497" y="2166785"/>
                  </a:lnTo>
                  <a:lnTo>
                    <a:pt x="686396" y="2188883"/>
                  </a:lnTo>
                  <a:lnTo>
                    <a:pt x="637946" y="2210752"/>
                  </a:lnTo>
                  <a:lnTo>
                    <a:pt x="613651" y="2235365"/>
                  </a:lnTo>
                  <a:lnTo>
                    <a:pt x="613740" y="2266607"/>
                  </a:lnTo>
                  <a:lnTo>
                    <a:pt x="633412" y="2290813"/>
                  </a:lnTo>
                  <a:lnTo>
                    <a:pt x="667867" y="2294318"/>
                  </a:lnTo>
                  <a:lnTo>
                    <a:pt x="720966" y="2278570"/>
                  </a:lnTo>
                  <a:lnTo>
                    <a:pt x="773328" y="2262682"/>
                  </a:lnTo>
                  <a:lnTo>
                    <a:pt x="824699" y="2246719"/>
                  </a:lnTo>
                  <a:lnTo>
                    <a:pt x="874864" y="2230704"/>
                  </a:lnTo>
                  <a:lnTo>
                    <a:pt x="915022" y="2216416"/>
                  </a:lnTo>
                  <a:lnTo>
                    <a:pt x="955027" y="2200427"/>
                  </a:lnTo>
                  <a:lnTo>
                    <a:pt x="994791" y="2182787"/>
                  </a:lnTo>
                  <a:lnTo>
                    <a:pt x="1034288" y="2163508"/>
                  </a:lnTo>
                  <a:lnTo>
                    <a:pt x="1073429" y="2142642"/>
                  </a:lnTo>
                  <a:lnTo>
                    <a:pt x="1112189" y="2120214"/>
                  </a:lnTo>
                  <a:lnTo>
                    <a:pt x="1150480" y="2096249"/>
                  </a:lnTo>
                  <a:lnTo>
                    <a:pt x="1188275" y="2070798"/>
                  </a:lnTo>
                  <a:lnTo>
                    <a:pt x="1225499" y="2043874"/>
                  </a:lnTo>
                  <a:lnTo>
                    <a:pt x="1262087" y="2015540"/>
                  </a:lnTo>
                  <a:lnTo>
                    <a:pt x="1298003" y="1985797"/>
                  </a:lnTo>
                  <a:lnTo>
                    <a:pt x="1333169" y="1954707"/>
                  </a:lnTo>
                  <a:lnTo>
                    <a:pt x="1367548" y="1922284"/>
                  </a:lnTo>
                  <a:lnTo>
                    <a:pt x="1401064" y="1888578"/>
                  </a:lnTo>
                  <a:lnTo>
                    <a:pt x="1433664" y="1853615"/>
                  </a:lnTo>
                  <a:lnTo>
                    <a:pt x="1465300" y="1817433"/>
                  </a:lnTo>
                  <a:lnTo>
                    <a:pt x="1495920" y="1780057"/>
                  </a:lnTo>
                  <a:lnTo>
                    <a:pt x="1525435" y="1741525"/>
                  </a:lnTo>
                  <a:lnTo>
                    <a:pt x="1553819" y="1701863"/>
                  </a:lnTo>
                  <a:lnTo>
                    <a:pt x="1581010" y="1661134"/>
                  </a:lnTo>
                  <a:lnTo>
                    <a:pt x="1606943" y="1619338"/>
                  </a:lnTo>
                  <a:lnTo>
                    <a:pt x="1631556" y="1576527"/>
                  </a:lnTo>
                  <a:lnTo>
                    <a:pt x="1654797" y="1532724"/>
                  </a:lnTo>
                  <a:lnTo>
                    <a:pt x="1676615" y="1487982"/>
                  </a:lnTo>
                  <a:lnTo>
                    <a:pt x="1696948" y="1442313"/>
                  </a:lnTo>
                  <a:lnTo>
                    <a:pt x="1715744" y="1395755"/>
                  </a:lnTo>
                  <a:lnTo>
                    <a:pt x="1732927" y="1348359"/>
                  </a:lnTo>
                  <a:lnTo>
                    <a:pt x="1748459" y="1300149"/>
                  </a:lnTo>
                  <a:lnTo>
                    <a:pt x="1762277" y="1251153"/>
                  </a:lnTo>
                  <a:lnTo>
                    <a:pt x="1774329" y="1201407"/>
                  </a:lnTo>
                  <a:lnTo>
                    <a:pt x="1784540" y="1150950"/>
                  </a:lnTo>
                  <a:lnTo>
                    <a:pt x="1792871" y="1099807"/>
                  </a:lnTo>
                  <a:lnTo>
                    <a:pt x="1799259" y="1048029"/>
                  </a:lnTo>
                  <a:lnTo>
                    <a:pt x="1803006" y="999045"/>
                  </a:lnTo>
                  <a:lnTo>
                    <a:pt x="1804111" y="950391"/>
                  </a:lnTo>
                  <a:close/>
                </a:path>
                <a:path w="2266950" h="2294890">
                  <a:moveTo>
                    <a:pt x="2234628" y="294551"/>
                  </a:moveTo>
                  <a:lnTo>
                    <a:pt x="2232253" y="227291"/>
                  </a:lnTo>
                  <a:lnTo>
                    <a:pt x="2211717" y="161734"/>
                  </a:lnTo>
                  <a:lnTo>
                    <a:pt x="2152904" y="112014"/>
                  </a:lnTo>
                  <a:lnTo>
                    <a:pt x="2102866" y="97523"/>
                  </a:lnTo>
                  <a:lnTo>
                    <a:pt x="2035695" y="92290"/>
                  </a:lnTo>
                  <a:lnTo>
                    <a:pt x="1990305" y="101409"/>
                  </a:lnTo>
                  <a:lnTo>
                    <a:pt x="1951139" y="125958"/>
                  </a:lnTo>
                  <a:lnTo>
                    <a:pt x="1919084" y="161734"/>
                  </a:lnTo>
                  <a:lnTo>
                    <a:pt x="1895055" y="204558"/>
                  </a:lnTo>
                  <a:lnTo>
                    <a:pt x="1879981" y="250228"/>
                  </a:lnTo>
                  <a:lnTo>
                    <a:pt x="1874748" y="294551"/>
                  </a:lnTo>
                  <a:lnTo>
                    <a:pt x="1881771" y="335216"/>
                  </a:lnTo>
                  <a:lnTo>
                    <a:pt x="1901342" y="371741"/>
                  </a:lnTo>
                  <a:lnTo>
                    <a:pt x="1931187" y="402678"/>
                  </a:lnTo>
                  <a:lnTo>
                    <a:pt x="1969071" y="426580"/>
                  </a:lnTo>
                  <a:lnTo>
                    <a:pt x="2012734" y="441972"/>
                  </a:lnTo>
                  <a:lnTo>
                    <a:pt x="2059914" y="447433"/>
                  </a:lnTo>
                  <a:lnTo>
                    <a:pt x="2106320" y="441972"/>
                  </a:lnTo>
                  <a:lnTo>
                    <a:pt x="2148040" y="426580"/>
                  </a:lnTo>
                  <a:lnTo>
                    <a:pt x="2183409" y="402678"/>
                  </a:lnTo>
                  <a:lnTo>
                    <a:pt x="2210752" y="371741"/>
                  </a:lnTo>
                  <a:lnTo>
                    <a:pt x="2228380" y="335216"/>
                  </a:lnTo>
                  <a:lnTo>
                    <a:pt x="2234628" y="294551"/>
                  </a:lnTo>
                  <a:close/>
                </a:path>
                <a:path w="2266950" h="2294890">
                  <a:moveTo>
                    <a:pt x="2266912" y="830580"/>
                  </a:moveTo>
                  <a:lnTo>
                    <a:pt x="2264537" y="763384"/>
                  </a:lnTo>
                  <a:lnTo>
                    <a:pt x="2244013" y="697941"/>
                  </a:lnTo>
                  <a:lnTo>
                    <a:pt x="2185200" y="648233"/>
                  </a:lnTo>
                  <a:lnTo>
                    <a:pt x="2135149" y="633679"/>
                  </a:lnTo>
                  <a:lnTo>
                    <a:pt x="2067979" y="628319"/>
                  </a:lnTo>
                  <a:lnTo>
                    <a:pt x="2022602" y="637438"/>
                  </a:lnTo>
                  <a:lnTo>
                    <a:pt x="1983422" y="661974"/>
                  </a:lnTo>
                  <a:lnTo>
                    <a:pt x="1951367" y="697763"/>
                  </a:lnTo>
                  <a:lnTo>
                    <a:pt x="1927339" y="740575"/>
                  </a:lnTo>
                  <a:lnTo>
                    <a:pt x="1912264" y="786244"/>
                  </a:lnTo>
                  <a:lnTo>
                    <a:pt x="1907032" y="830580"/>
                  </a:lnTo>
                  <a:lnTo>
                    <a:pt x="1914055" y="871245"/>
                  </a:lnTo>
                  <a:lnTo>
                    <a:pt x="1933625" y="907770"/>
                  </a:lnTo>
                  <a:lnTo>
                    <a:pt x="1963470" y="938707"/>
                  </a:lnTo>
                  <a:lnTo>
                    <a:pt x="2001354" y="962596"/>
                  </a:lnTo>
                  <a:lnTo>
                    <a:pt x="2045017" y="978001"/>
                  </a:lnTo>
                  <a:lnTo>
                    <a:pt x="2092198" y="983449"/>
                  </a:lnTo>
                  <a:lnTo>
                    <a:pt x="2138603" y="978001"/>
                  </a:lnTo>
                  <a:lnTo>
                    <a:pt x="2180336" y="962596"/>
                  </a:lnTo>
                  <a:lnTo>
                    <a:pt x="2215705" y="938707"/>
                  </a:lnTo>
                  <a:lnTo>
                    <a:pt x="2243036" y="907770"/>
                  </a:lnTo>
                  <a:lnTo>
                    <a:pt x="2260663" y="871245"/>
                  </a:lnTo>
                  <a:lnTo>
                    <a:pt x="2266912" y="830580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79928" y="7913750"/>
              <a:ext cx="2313940" cy="2294255"/>
            </a:xfrm>
            <a:custGeom>
              <a:avLst/>
              <a:gdLst/>
              <a:ahLst/>
              <a:cxnLst/>
              <a:rect l="l" t="t" r="r" b="b"/>
              <a:pathLst>
                <a:path w="2313940" h="2294254">
                  <a:moveTo>
                    <a:pt x="1804098" y="950468"/>
                  </a:moveTo>
                  <a:lnTo>
                    <a:pt x="1802663" y="902233"/>
                  </a:lnTo>
                  <a:lnTo>
                    <a:pt x="1798751" y="854468"/>
                  </a:lnTo>
                  <a:lnTo>
                    <a:pt x="1792452" y="807237"/>
                  </a:lnTo>
                  <a:lnTo>
                    <a:pt x="1783842" y="760628"/>
                  </a:lnTo>
                  <a:lnTo>
                    <a:pt x="1773021" y="714692"/>
                  </a:lnTo>
                  <a:lnTo>
                    <a:pt x="1760054" y="669518"/>
                  </a:lnTo>
                  <a:lnTo>
                    <a:pt x="1745030" y="625182"/>
                  </a:lnTo>
                  <a:lnTo>
                    <a:pt x="1728038" y="581736"/>
                  </a:lnTo>
                  <a:lnTo>
                    <a:pt x="1709140" y="539280"/>
                  </a:lnTo>
                  <a:lnTo>
                    <a:pt x="1688439" y="497865"/>
                  </a:lnTo>
                  <a:lnTo>
                    <a:pt x="1666011" y="457581"/>
                  </a:lnTo>
                  <a:lnTo>
                    <a:pt x="1641932" y="418477"/>
                  </a:lnTo>
                  <a:lnTo>
                    <a:pt x="1616290" y="380657"/>
                  </a:lnTo>
                  <a:lnTo>
                    <a:pt x="1589176" y="344170"/>
                  </a:lnTo>
                  <a:lnTo>
                    <a:pt x="1560652" y="309105"/>
                  </a:lnTo>
                  <a:lnTo>
                    <a:pt x="1530819" y="275526"/>
                  </a:lnTo>
                  <a:lnTo>
                    <a:pt x="1499743" y="243509"/>
                  </a:lnTo>
                  <a:lnTo>
                    <a:pt x="1467523" y="213118"/>
                  </a:lnTo>
                  <a:lnTo>
                    <a:pt x="1434236" y="184442"/>
                  </a:lnTo>
                  <a:lnTo>
                    <a:pt x="1399946" y="157543"/>
                  </a:lnTo>
                  <a:lnTo>
                    <a:pt x="1364767" y="132499"/>
                  </a:lnTo>
                  <a:lnTo>
                    <a:pt x="1328762" y="109372"/>
                  </a:lnTo>
                  <a:lnTo>
                    <a:pt x="1292009" y="88252"/>
                  </a:lnTo>
                  <a:lnTo>
                    <a:pt x="1254607" y="69202"/>
                  </a:lnTo>
                  <a:lnTo>
                    <a:pt x="1216621" y="52298"/>
                  </a:lnTo>
                  <a:lnTo>
                    <a:pt x="1178153" y="37617"/>
                  </a:lnTo>
                  <a:lnTo>
                    <a:pt x="1139266" y="25222"/>
                  </a:lnTo>
                  <a:lnTo>
                    <a:pt x="1100048" y="15189"/>
                  </a:lnTo>
                  <a:lnTo>
                    <a:pt x="1060589" y="7594"/>
                  </a:lnTo>
                  <a:lnTo>
                    <a:pt x="1020953" y="2501"/>
                  </a:lnTo>
                  <a:lnTo>
                    <a:pt x="981252" y="0"/>
                  </a:lnTo>
                  <a:lnTo>
                    <a:pt x="941539" y="165"/>
                  </a:lnTo>
                  <a:lnTo>
                    <a:pt x="901915" y="3048"/>
                  </a:lnTo>
                  <a:lnTo>
                    <a:pt x="837590" y="11341"/>
                  </a:lnTo>
                  <a:lnTo>
                    <a:pt x="776312" y="21932"/>
                  </a:lnTo>
                  <a:lnTo>
                    <a:pt x="717981" y="34721"/>
                  </a:lnTo>
                  <a:lnTo>
                    <a:pt x="662546" y="49631"/>
                  </a:lnTo>
                  <a:lnTo>
                    <a:pt x="609930" y="66548"/>
                  </a:lnTo>
                  <a:lnTo>
                    <a:pt x="560044" y="85382"/>
                  </a:lnTo>
                  <a:lnTo>
                    <a:pt x="512851" y="106070"/>
                  </a:lnTo>
                  <a:lnTo>
                    <a:pt x="468249" y="128485"/>
                  </a:lnTo>
                  <a:lnTo>
                    <a:pt x="426173" y="152552"/>
                  </a:lnTo>
                  <a:lnTo>
                    <a:pt x="386562" y="178168"/>
                  </a:lnTo>
                  <a:lnTo>
                    <a:pt x="349326" y="205257"/>
                  </a:lnTo>
                  <a:lnTo>
                    <a:pt x="314413" y="233718"/>
                  </a:lnTo>
                  <a:lnTo>
                    <a:pt x="281736" y="263461"/>
                  </a:lnTo>
                  <a:lnTo>
                    <a:pt x="251218" y="294398"/>
                  </a:lnTo>
                  <a:lnTo>
                    <a:pt x="222808" y="326428"/>
                  </a:lnTo>
                  <a:lnTo>
                    <a:pt x="196405" y="359473"/>
                  </a:lnTo>
                  <a:lnTo>
                    <a:pt x="171970" y="393420"/>
                  </a:lnTo>
                  <a:lnTo>
                    <a:pt x="149402" y="428193"/>
                  </a:lnTo>
                  <a:lnTo>
                    <a:pt x="128651" y="463702"/>
                  </a:lnTo>
                  <a:lnTo>
                    <a:pt x="109626" y="499833"/>
                  </a:lnTo>
                  <a:lnTo>
                    <a:pt x="92265" y="536524"/>
                  </a:lnTo>
                  <a:lnTo>
                    <a:pt x="76504" y="573671"/>
                  </a:lnTo>
                  <a:lnTo>
                    <a:pt x="62255" y="611174"/>
                  </a:lnTo>
                  <a:lnTo>
                    <a:pt x="49453" y="648944"/>
                  </a:lnTo>
                  <a:lnTo>
                    <a:pt x="38011" y="686892"/>
                  </a:lnTo>
                  <a:lnTo>
                    <a:pt x="27889" y="724941"/>
                  </a:lnTo>
                  <a:lnTo>
                    <a:pt x="18986" y="762965"/>
                  </a:lnTo>
                  <a:lnTo>
                    <a:pt x="11239" y="800912"/>
                  </a:lnTo>
                  <a:lnTo>
                    <a:pt x="4584" y="838657"/>
                  </a:lnTo>
                  <a:lnTo>
                    <a:pt x="0" y="881697"/>
                  </a:lnTo>
                  <a:lnTo>
                    <a:pt x="266" y="923455"/>
                  </a:lnTo>
                  <a:lnTo>
                    <a:pt x="5105" y="963764"/>
                  </a:lnTo>
                  <a:lnTo>
                    <a:pt x="14224" y="1002499"/>
                  </a:lnTo>
                  <a:lnTo>
                    <a:pt x="27305" y="1039520"/>
                  </a:lnTo>
                  <a:lnTo>
                    <a:pt x="44081" y="1074674"/>
                  </a:lnTo>
                  <a:lnTo>
                    <a:pt x="64223" y="1107808"/>
                  </a:lnTo>
                  <a:lnTo>
                    <a:pt x="87464" y="1138809"/>
                  </a:lnTo>
                  <a:lnTo>
                    <a:pt x="113499" y="1167498"/>
                  </a:lnTo>
                  <a:lnTo>
                    <a:pt x="142024" y="1193761"/>
                  </a:lnTo>
                  <a:lnTo>
                    <a:pt x="172758" y="1217434"/>
                  </a:lnTo>
                  <a:lnTo>
                    <a:pt x="205397" y="1238389"/>
                  </a:lnTo>
                  <a:lnTo>
                    <a:pt x="239636" y="1256474"/>
                  </a:lnTo>
                  <a:lnTo>
                    <a:pt x="275196" y="1271536"/>
                  </a:lnTo>
                  <a:lnTo>
                    <a:pt x="311759" y="1283462"/>
                  </a:lnTo>
                  <a:lnTo>
                    <a:pt x="349059" y="1292072"/>
                  </a:lnTo>
                  <a:lnTo>
                    <a:pt x="424624" y="1298841"/>
                  </a:lnTo>
                  <a:lnTo>
                    <a:pt x="462305" y="1296708"/>
                  </a:lnTo>
                  <a:lnTo>
                    <a:pt x="535990" y="1280680"/>
                  </a:lnTo>
                  <a:lnTo>
                    <a:pt x="571398" y="1266507"/>
                  </a:lnTo>
                  <a:lnTo>
                    <a:pt x="605447" y="1248029"/>
                  </a:lnTo>
                  <a:lnTo>
                    <a:pt x="637857" y="1225105"/>
                  </a:lnTo>
                  <a:lnTo>
                    <a:pt x="668324" y="1197584"/>
                  </a:lnTo>
                  <a:lnTo>
                    <a:pt x="744067" y="987983"/>
                  </a:lnTo>
                  <a:lnTo>
                    <a:pt x="623697" y="819429"/>
                  </a:lnTo>
                  <a:lnTo>
                    <a:pt x="448132" y="707123"/>
                  </a:lnTo>
                  <a:lnTo>
                    <a:pt x="358292" y="666305"/>
                  </a:lnTo>
                  <a:lnTo>
                    <a:pt x="373303" y="636816"/>
                  </a:lnTo>
                  <a:lnTo>
                    <a:pt x="435622" y="558952"/>
                  </a:lnTo>
                  <a:lnTo>
                    <a:pt x="571207" y="448589"/>
                  </a:lnTo>
                  <a:lnTo>
                    <a:pt x="806018" y="321614"/>
                  </a:lnTo>
                  <a:lnTo>
                    <a:pt x="843610" y="307492"/>
                  </a:lnTo>
                  <a:lnTo>
                    <a:pt x="881875" y="297916"/>
                  </a:lnTo>
                  <a:lnTo>
                    <a:pt x="920686" y="292735"/>
                  </a:lnTo>
                  <a:lnTo>
                    <a:pt x="959866" y="291769"/>
                  </a:lnTo>
                  <a:lnTo>
                    <a:pt x="999286" y="294830"/>
                  </a:lnTo>
                  <a:lnTo>
                    <a:pt x="1038783" y="301777"/>
                  </a:lnTo>
                  <a:lnTo>
                    <a:pt x="1078217" y="312407"/>
                  </a:lnTo>
                  <a:lnTo>
                    <a:pt x="1117434" y="326555"/>
                  </a:lnTo>
                  <a:lnTo>
                    <a:pt x="1156284" y="344068"/>
                  </a:lnTo>
                  <a:lnTo>
                    <a:pt x="1194612" y="364744"/>
                  </a:lnTo>
                  <a:lnTo>
                    <a:pt x="1232281" y="388429"/>
                  </a:lnTo>
                  <a:lnTo>
                    <a:pt x="1269123" y="414947"/>
                  </a:lnTo>
                  <a:lnTo>
                    <a:pt x="1305013" y="444131"/>
                  </a:lnTo>
                  <a:lnTo>
                    <a:pt x="1339786" y="475792"/>
                  </a:lnTo>
                  <a:lnTo>
                    <a:pt x="1373301" y="509765"/>
                  </a:lnTo>
                  <a:lnTo>
                    <a:pt x="1405394" y="545884"/>
                  </a:lnTo>
                  <a:lnTo>
                    <a:pt x="1435925" y="583971"/>
                  </a:lnTo>
                  <a:lnTo>
                    <a:pt x="1464754" y="623862"/>
                  </a:lnTo>
                  <a:lnTo>
                    <a:pt x="1491716" y="665365"/>
                  </a:lnTo>
                  <a:lnTo>
                    <a:pt x="1516659" y="708329"/>
                  </a:lnTo>
                  <a:lnTo>
                    <a:pt x="1539455" y="752563"/>
                  </a:lnTo>
                  <a:lnTo>
                    <a:pt x="1559928" y="797902"/>
                  </a:lnTo>
                  <a:lnTo>
                    <a:pt x="1577949" y="844181"/>
                  </a:lnTo>
                  <a:lnTo>
                    <a:pt x="1593367" y="891209"/>
                  </a:lnTo>
                  <a:lnTo>
                    <a:pt x="1606016" y="938834"/>
                  </a:lnTo>
                  <a:lnTo>
                    <a:pt x="1612506" y="1002334"/>
                  </a:lnTo>
                  <a:lnTo>
                    <a:pt x="1610474" y="1037272"/>
                  </a:lnTo>
                  <a:lnTo>
                    <a:pt x="1596644" y="1112608"/>
                  </a:lnTo>
                  <a:lnTo>
                    <a:pt x="1585188" y="1152652"/>
                  </a:lnTo>
                  <a:lnTo>
                    <a:pt x="1570926" y="1194041"/>
                  </a:lnTo>
                  <a:lnTo>
                    <a:pt x="1554022" y="1236586"/>
                  </a:lnTo>
                  <a:lnTo>
                    <a:pt x="1534629" y="1280109"/>
                  </a:lnTo>
                  <a:lnTo>
                    <a:pt x="1512938" y="1324444"/>
                  </a:lnTo>
                  <a:lnTo>
                    <a:pt x="1489100" y="1369402"/>
                  </a:lnTo>
                  <a:lnTo>
                    <a:pt x="1463268" y="1414792"/>
                  </a:lnTo>
                  <a:lnTo>
                    <a:pt x="1435633" y="1460449"/>
                  </a:lnTo>
                  <a:lnTo>
                    <a:pt x="1406334" y="1506194"/>
                  </a:lnTo>
                  <a:lnTo>
                    <a:pt x="1375562" y="1551838"/>
                  </a:lnTo>
                  <a:lnTo>
                    <a:pt x="1343456" y="1597202"/>
                  </a:lnTo>
                  <a:lnTo>
                    <a:pt x="1310208" y="1642110"/>
                  </a:lnTo>
                  <a:lnTo>
                    <a:pt x="1275969" y="1686369"/>
                  </a:lnTo>
                  <a:lnTo>
                    <a:pt x="1240904" y="1729828"/>
                  </a:lnTo>
                  <a:lnTo>
                    <a:pt x="1205166" y="1772285"/>
                  </a:lnTo>
                  <a:lnTo>
                    <a:pt x="1168958" y="1813560"/>
                  </a:lnTo>
                  <a:lnTo>
                    <a:pt x="1132408" y="1853476"/>
                  </a:lnTo>
                  <a:lnTo>
                    <a:pt x="1095692" y="1891855"/>
                  </a:lnTo>
                  <a:lnTo>
                    <a:pt x="1058989" y="1928520"/>
                  </a:lnTo>
                  <a:lnTo>
                    <a:pt x="1022451" y="1963293"/>
                  </a:lnTo>
                  <a:lnTo>
                    <a:pt x="986243" y="1995982"/>
                  </a:lnTo>
                  <a:lnTo>
                    <a:pt x="950531" y="2026412"/>
                  </a:lnTo>
                  <a:lnTo>
                    <a:pt x="915479" y="2054415"/>
                  </a:lnTo>
                  <a:lnTo>
                    <a:pt x="881265" y="2079790"/>
                  </a:lnTo>
                  <a:lnTo>
                    <a:pt x="848042" y="2102370"/>
                  </a:lnTo>
                  <a:lnTo>
                    <a:pt x="775817" y="2144128"/>
                  </a:lnTo>
                  <a:lnTo>
                    <a:pt x="732485" y="2166315"/>
                  </a:lnTo>
                  <a:lnTo>
                    <a:pt x="686396" y="2188413"/>
                  </a:lnTo>
                  <a:lnTo>
                    <a:pt x="637946" y="2210295"/>
                  </a:lnTo>
                  <a:lnTo>
                    <a:pt x="613638" y="2234895"/>
                  </a:lnTo>
                  <a:lnTo>
                    <a:pt x="613727" y="2266137"/>
                  </a:lnTo>
                  <a:lnTo>
                    <a:pt x="633399" y="2290343"/>
                  </a:lnTo>
                  <a:lnTo>
                    <a:pt x="667854" y="2293848"/>
                  </a:lnTo>
                  <a:lnTo>
                    <a:pt x="720953" y="2278088"/>
                  </a:lnTo>
                  <a:lnTo>
                    <a:pt x="773252" y="2262162"/>
                  </a:lnTo>
                  <a:lnTo>
                    <a:pt x="824484" y="2246045"/>
                  </a:lnTo>
                  <a:lnTo>
                    <a:pt x="874382" y="2229751"/>
                  </a:lnTo>
                  <a:lnTo>
                    <a:pt x="914590" y="2215477"/>
                  </a:lnTo>
                  <a:lnTo>
                    <a:pt x="954620" y="2199487"/>
                  </a:lnTo>
                  <a:lnTo>
                    <a:pt x="994422" y="2181847"/>
                  </a:lnTo>
                  <a:lnTo>
                    <a:pt x="1033945" y="2162568"/>
                  </a:lnTo>
                  <a:lnTo>
                    <a:pt x="1073137" y="2141702"/>
                  </a:lnTo>
                  <a:lnTo>
                    <a:pt x="1111910" y="2119274"/>
                  </a:lnTo>
                  <a:lnTo>
                    <a:pt x="1150239" y="2095309"/>
                  </a:lnTo>
                  <a:lnTo>
                    <a:pt x="1188059" y="2069858"/>
                  </a:lnTo>
                  <a:lnTo>
                    <a:pt x="1225296" y="2042947"/>
                  </a:lnTo>
                  <a:lnTo>
                    <a:pt x="1261922" y="2014613"/>
                  </a:lnTo>
                  <a:lnTo>
                    <a:pt x="1297851" y="1984895"/>
                  </a:lnTo>
                  <a:lnTo>
                    <a:pt x="1333042" y="1953806"/>
                  </a:lnTo>
                  <a:lnTo>
                    <a:pt x="1367434" y="1921408"/>
                  </a:lnTo>
                  <a:lnTo>
                    <a:pt x="1400962" y="1887715"/>
                  </a:lnTo>
                  <a:lnTo>
                    <a:pt x="1433576" y="1852764"/>
                  </a:lnTo>
                  <a:lnTo>
                    <a:pt x="1465237" y="1816595"/>
                  </a:lnTo>
                  <a:lnTo>
                    <a:pt x="1495856" y="1779244"/>
                  </a:lnTo>
                  <a:lnTo>
                    <a:pt x="1525384" y="1740725"/>
                  </a:lnTo>
                  <a:lnTo>
                    <a:pt x="1553781" y="1701101"/>
                  </a:lnTo>
                  <a:lnTo>
                    <a:pt x="1580972" y="1660398"/>
                  </a:lnTo>
                  <a:lnTo>
                    <a:pt x="1606905" y="1618640"/>
                  </a:lnTo>
                  <a:lnTo>
                    <a:pt x="1631530" y="1575866"/>
                  </a:lnTo>
                  <a:lnTo>
                    <a:pt x="1654784" y="1532102"/>
                  </a:lnTo>
                  <a:lnTo>
                    <a:pt x="1676603" y="1487398"/>
                  </a:lnTo>
                  <a:lnTo>
                    <a:pt x="1696935" y="1441780"/>
                  </a:lnTo>
                  <a:lnTo>
                    <a:pt x="1715731" y="1395285"/>
                  </a:lnTo>
                  <a:lnTo>
                    <a:pt x="1732915" y="1347939"/>
                  </a:lnTo>
                  <a:lnTo>
                    <a:pt x="1748447" y="1299781"/>
                  </a:lnTo>
                  <a:lnTo>
                    <a:pt x="1762264" y="1250848"/>
                  </a:lnTo>
                  <a:lnTo>
                    <a:pt x="1774317" y="1201178"/>
                  </a:lnTo>
                  <a:lnTo>
                    <a:pt x="1784527" y="1150797"/>
                  </a:lnTo>
                  <a:lnTo>
                    <a:pt x="1792859" y="1099731"/>
                  </a:lnTo>
                  <a:lnTo>
                    <a:pt x="1799247" y="1048029"/>
                  </a:lnTo>
                  <a:lnTo>
                    <a:pt x="1802993" y="999083"/>
                  </a:lnTo>
                  <a:lnTo>
                    <a:pt x="1804098" y="950468"/>
                  </a:lnTo>
                  <a:close/>
                </a:path>
                <a:path w="2313940" h="2294254">
                  <a:moveTo>
                    <a:pt x="2279256" y="338709"/>
                  </a:moveTo>
                  <a:lnTo>
                    <a:pt x="2276881" y="271259"/>
                  </a:lnTo>
                  <a:lnTo>
                    <a:pt x="2256345" y="205714"/>
                  </a:lnTo>
                  <a:lnTo>
                    <a:pt x="2197531" y="156108"/>
                  </a:lnTo>
                  <a:lnTo>
                    <a:pt x="2147481" y="141668"/>
                  </a:lnTo>
                  <a:lnTo>
                    <a:pt x="2080323" y="136461"/>
                  </a:lnTo>
                  <a:lnTo>
                    <a:pt x="2034933" y="145567"/>
                  </a:lnTo>
                  <a:lnTo>
                    <a:pt x="1995754" y="170116"/>
                  </a:lnTo>
                  <a:lnTo>
                    <a:pt x="1963699" y="205892"/>
                  </a:lnTo>
                  <a:lnTo>
                    <a:pt x="1939683" y="248716"/>
                  </a:lnTo>
                  <a:lnTo>
                    <a:pt x="1924596" y="294386"/>
                  </a:lnTo>
                  <a:lnTo>
                    <a:pt x="1919363" y="338709"/>
                  </a:lnTo>
                  <a:lnTo>
                    <a:pt x="1926386" y="379387"/>
                  </a:lnTo>
                  <a:lnTo>
                    <a:pt x="1945957" y="415912"/>
                  </a:lnTo>
                  <a:lnTo>
                    <a:pt x="1975802" y="446849"/>
                  </a:lnTo>
                  <a:lnTo>
                    <a:pt x="2013686" y="470738"/>
                  </a:lnTo>
                  <a:lnTo>
                    <a:pt x="2057349" y="486130"/>
                  </a:lnTo>
                  <a:lnTo>
                    <a:pt x="2104529" y="491591"/>
                  </a:lnTo>
                  <a:lnTo>
                    <a:pt x="2150935" y="486130"/>
                  </a:lnTo>
                  <a:lnTo>
                    <a:pt x="2192667" y="470738"/>
                  </a:lnTo>
                  <a:lnTo>
                    <a:pt x="2228037" y="446849"/>
                  </a:lnTo>
                  <a:lnTo>
                    <a:pt x="2255367" y="415912"/>
                  </a:lnTo>
                  <a:lnTo>
                    <a:pt x="2272995" y="379387"/>
                  </a:lnTo>
                  <a:lnTo>
                    <a:pt x="2279256" y="338709"/>
                  </a:lnTo>
                  <a:close/>
                </a:path>
                <a:path w="2313940" h="2294254">
                  <a:moveTo>
                    <a:pt x="2313432" y="894207"/>
                  </a:moveTo>
                  <a:lnTo>
                    <a:pt x="2311057" y="827011"/>
                  </a:lnTo>
                  <a:lnTo>
                    <a:pt x="2290521" y="761568"/>
                  </a:lnTo>
                  <a:lnTo>
                    <a:pt x="2231707" y="711860"/>
                  </a:lnTo>
                  <a:lnTo>
                    <a:pt x="2181669" y="697306"/>
                  </a:lnTo>
                  <a:lnTo>
                    <a:pt x="2114499" y="691946"/>
                  </a:lnTo>
                  <a:lnTo>
                    <a:pt x="2069109" y="701065"/>
                  </a:lnTo>
                  <a:lnTo>
                    <a:pt x="2029942" y="725601"/>
                  </a:lnTo>
                  <a:lnTo>
                    <a:pt x="1997887" y="761390"/>
                  </a:lnTo>
                  <a:lnTo>
                    <a:pt x="1973859" y="804202"/>
                  </a:lnTo>
                  <a:lnTo>
                    <a:pt x="1958784" y="849871"/>
                  </a:lnTo>
                  <a:lnTo>
                    <a:pt x="1953552" y="894207"/>
                  </a:lnTo>
                  <a:lnTo>
                    <a:pt x="1960575" y="934872"/>
                  </a:lnTo>
                  <a:lnTo>
                    <a:pt x="1980145" y="971397"/>
                  </a:lnTo>
                  <a:lnTo>
                    <a:pt x="2009990" y="1002334"/>
                  </a:lnTo>
                  <a:lnTo>
                    <a:pt x="2047875" y="1026223"/>
                  </a:lnTo>
                  <a:lnTo>
                    <a:pt x="2091537" y="1041628"/>
                  </a:lnTo>
                  <a:lnTo>
                    <a:pt x="2138718" y="1047076"/>
                  </a:lnTo>
                  <a:lnTo>
                    <a:pt x="2185124" y="1041628"/>
                  </a:lnTo>
                  <a:lnTo>
                    <a:pt x="2226843" y="1026223"/>
                  </a:lnTo>
                  <a:lnTo>
                    <a:pt x="2262213" y="1002334"/>
                  </a:lnTo>
                  <a:lnTo>
                    <a:pt x="2289556" y="971397"/>
                  </a:lnTo>
                  <a:lnTo>
                    <a:pt x="2307183" y="934872"/>
                  </a:lnTo>
                  <a:lnTo>
                    <a:pt x="2313432" y="894207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93261" y="6761720"/>
              <a:ext cx="1362075" cy="944880"/>
            </a:xfrm>
            <a:custGeom>
              <a:avLst/>
              <a:gdLst/>
              <a:ahLst/>
              <a:cxnLst/>
              <a:rect l="l" t="t" r="r" b="b"/>
              <a:pathLst>
                <a:path w="1362075" h="944879">
                  <a:moveTo>
                    <a:pt x="88620" y="409790"/>
                  </a:moveTo>
                  <a:lnTo>
                    <a:pt x="67932" y="381927"/>
                  </a:lnTo>
                  <a:lnTo>
                    <a:pt x="30353" y="377786"/>
                  </a:lnTo>
                  <a:lnTo>
                    <a:pt x="1473" y="402272"/>
                  </a:lnTo>
                  <a:lnTo>
                    <a:pt x="0" y="436981"/>
                  </a:lnTo>
                  <a:lnTo>
                    <a:pt x="20688" y="464858"/>
                  </a:lnTo>
                  <a:lnTo>
                    <a:pt x="58305" y="468833"/>
                  </a:lnTo>
                  <a:lnTo>
                    <a:pt x="87172" y="444411"/>
                  </a:lnTo>
                  <a:lnTo>
                    <a:pt x="88620" y="409790"/>
                  </a:lnTo>
                  <a:close/>
                </a:path>
                <a:path w="1362075" h="944879">
                  <a:moveTo>
                    <a:pt x="509168" y="885266"/>
                  </a:moveTo>
                  <a:lnTo>
                    <a:pt x="488467" y="857402"/>
                  </a:lnTo>
                  <a:lnTo>
                    <a:pt x="450888" y="853262"/>
                  </a:lnTo>
                  <a:lnTo>
                    <a:pt x="424624" y="877036"/>
                  </a:lnTo>
                  <a:lnTo>
                    <a:pt x="423951" y="911491"/>
                  </a:lnTo>
                  <a:lnTo>
                    <a:pt x="443738" y="939596"/>
                  </a:lnTo>
                  <a:lnTo>
                    <a:pt x="478840" y="944308"/>
                  </a:lnTo>
                  <a:lnTo>
                    <a:pt x="507707" y="919886"/>
                  </a:lnTo>
                  <a:lnTo>
                    <a:pt x="509168" y="885266"/>
                  </a:lnTo>
                  <a:close/>
                </a:path>
                <a:path w="1362075" h="944879">
                  <a:moveTo>
                    <a:pt x="746353" y="549795"/>
                  </a:moveTo>
                  <a:lnTo>
                    <a:pt x="737831" y="512953"/>
                  </a:lnTo>
                  <a:lnTo>
                    <a:pt x="707694" y="495833"/>
                  </a:lnTo>
                  <a:lnTo>
                    <a:pt x="673455" y="501510"/>
                  </a:lnTo>
                  <a:lnTo>
                    <a:pt x="652602" y="533044"/>
                  </a:lnTo>
                  <a:lnTo>
                    <a:pt x="661187" y="569925"/>
                  </a:lnTo>
                  <a:lnTo>
                    <a:pt x="691388" y="587095"/>
                  </a:lnTo>
                  <a:lnTo>
                    <a:pt x="725639" y="581431"/>
                  </a:lnTo>
                  <a:lnTo>
                    <a:pt x="746353" y="549795"/>
                  </a:lnTo>
                  <a:close/>
                </a:path>
                <a:path w="1362075" h="944879">
                  <a:moveTo>
                    <a:pt x="1256284" y="240118"/>
                  </a:moveTo>
                  <a:lnTo>
                    <a:pt x="1228229" y="196507"/>
                  </a:lnTo>
                  <a:lnTo>
                    <a:pt x="1179322" y="169354"/>
                  </a:lnTo>
                  <a:lnTo>
                    <a:pt x="1163612" y="160058"/>
                  </a:lnTo>
                  <a:lnTo>
                    <a:pt x="1156157" y="158432"/>
                  </a:lnTo>
                  <a:lnTo>
                    <a:pt x="1149642" y="155371"/>
                  </a:lnTo>
                  <a:lnTo>
                    <a:pt x="1143939" y="151942"/>
                  </a:lnTo>
                  <a:lnTo>
                    <a:pt x="1138923" y="149199"/>
                  </a:lnTo>
                  <a:lnTo>
                    <a:pt x="1151001" y="132397"/>
                  </a:lnTo>
                  <a:lnTo>
                    <a:pt x="1172502" y="97878"/>
                  </a:lnTo>
                  <a:lnTo>
                    <a:pt x="1184363" y="81051"/>
                  </a:lnTo>
                  <a:lnTo>
                    <a:pt x="1193952" y="63423"/>
                  </a:lnTo>
                  <a:lnTo>
                    <a:pt x="1196301" y="44704"/>
                  </a:lnTo>
                  <a:lnTo>
                    <a:pt x="1191260" y="26885"/>
                  </a:lnTo>
                  <a:lnTo>
                    <a:pt x="1178636" y="11938"/>
                  </a:lnTo>
                  <a:lnTo>
                    <a:pt x="1161008" y="2362"/>
                  </a:lnTo>
                  <a:lnTo>
                    <a:pt x="1142301" y="0"/>
                  </a:lnTo>
                  <a:lnTo>
                    <a:pt x="1124483" y="5041"/>
                  </a:lnTo>
                  <a:lnTo>
                    <a:pt x="1109535" y="17665"/>
                  </a:lnTo>
                  <a:lnTo>
                    <a:pt x="1057084" y="93700"/>
                  </a:lnTo>
                  <a:lnTo>
                    <a:pt x="1036523" y="79502"/>
                  </a:lnTo>
                  <a:lnTo>
                    <a:pt x="1016660" y="65938"/>
                  </a:lnTo>
                  <a:lnTo>
                    <a:pt x="997597" y="52082"/>
                  </a:lnTo>
                  <a:lnTo>
                    <a:pt x="979436" y="36982"/>
                  </a:lnTo>
                  <a:lnTo>
                    <a:pt x="962787" y="30048"/>
                  </a:lnTo>
                  <a:lnTo>
                    <a:pt x="916736" y="44665"/>
                  </a:lnTo>
                  <a:lnTo>
                    <a:pt x="904798" y="81000"/>
                  </a:lnTo>
                  <a:lnTo>
                    <a:pt x="909853" y="98831"/>
                  </a:lnTo>
                  <a:lnTo>
                    <a:pt x="922477" y="113779"/>
                  </a:lnTo>
                  <a:lnTo>
                    <a:pt x="943368" y="128854"/>
                  </a:lnTo>
                  <a:lnTo>
                    <a:pt x="964361" y="143840"/>
                  </a:lnTo>
                  <a:lnTo>
                    <a:pt x="1006309" y="173621"/>
                  </a:lnTo>
                  <a:lnTo>
                    <a:pt x="951128" y="255917"/>
                  </a:lnTo>
                  <a:lnTo>
                    <a:pt x="941552" y="273545"/>
                  </a:lnTo>
                  <a:lnTo>
                    <a:pt x="939190" y="292252"/>
                  </a:lnTo>
                  <a:lnTo>
                    <a:pt x="944232" y="310083"/>
                  </a:lnTo>
                  <a:lnTo>
                    <a:pt x="956856" y="325031"/>
                  </a:lnTo>
                  <a:lnTo>
                    <a:pt x="974483" y="334606"/>
                  </a:lnTo>
                  <a:lnTo>
                    <a:pt x="993190" y="336969"/>
                  </a:lnTo>
                  <a:lnTo>
                    <a:pt x="1011021" y="331914"/>
                  </a:lnTo>
                  <a:lnTo>
                    <a:pt x="1025969" y="319290"/>
                  </a:lnTo>
                  <a:lnTo>
                    <a:pt x="1040561" y="295402"/>
                  </a:lnTo>
                  <a:lnTo>
                    <a:pt x="1071943" y="248742"/>
                  </a:lnTo>
                  <a:lnTo>
                    <a:pt x="1086548" y="224840"/>
                  </a:lnTo>
                  <a:lnTo>
                    <a:pt x="1112520" y="240753"/>
                  </a:lnTo>
                  <a:lnTo>
                    <a:pt x="1138847" y="255155"/>
                  </a:lnTo>
                  <a:lnTo>
                    <a:pt x="1164856" y="268770"/>
                  </a:lnTo>
                  <a:lnTo>
                    <a:pt x="1189926" y="282270"/>
                  </a:lnTo>
                  <a:lnTo>
                    <a:pt x="1206525" y="287375"/>
                  </a:lnTo>
                  <a:lnTo>
                    <a:pt x="1224381" y="284314"/>
                  </a:lnTo>
                  <a:lnTo>
                    <a:pt x="1240523" y="274294"/>
                  </a:lnTo>
                  <a:lnTo>
                    <a:pt x="1251966" y="258533"/>
                  </a:lnTo>
                  <a:lnTo>
                    <a:pt x="1256284" y="240118"/>
                  </a:lnTo>
                  <a:close/>
                </a:path>
                <a:path w="1362075" h="944879">
                  <a:moveTo>
                    <a:pt x="1361452" y="392976"/>
                  </a:moveTo>
                  <a:lnTo>
                    <a:pt x="1352918" y="356133"/>
                  </a:lnTo>
                  <a:lnTo>
                    <a:pt x="1322781" y="339026"/>
                  </a:lnTo>
                  <a:lnTo>
                    <a:pt x="1288542" y="344703"/>
                  </a:lnTo>
                  <a:lnTo>
                    <a:pt x="1267701" y="376237"/>
                  </a:lnTo>
                  <a:lnTo>
                    <a:pt x="1276845" y="410451"/>
                  </a:lnTo>
                  <a:lnTo>
                    <a:pt x="1307185" y="426808"/>
                  </a:lnTo>
                  <a:lnTo>
                    <a:pt x="1341221" y="422046"/>
                  </a:lnTo>
                  <a:lnTo>
                    <a:pt x="1361452" y="39297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43914" y="2034877"/>
              <a:ext cx="5784215" cy="924560"/>
            </a:xfrm>
            <a:custGeom>
              <a:avLst/>
              <a:gdLst/>
              <a:ahLst/>
              <a:cxnLst/>
              <a:rect l="l" t="t" r="r" b="b"/>
              <a:pathLst>
                <a:path w="5784215" h="924560">
                  <a:moveTo>
                    <a:pt x="0" y="0"/>
                  </a:moveTo>
                  <a:lnTo>
                    <a:pt x="5784151" y="924264"/>
                  </a:lnTo>
                </a:path>
              </a:pathLst>
            </a:custGeom>
            <a:ln w="1307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21742" y="1940521"/>
              <a:ext cx="4127500" cy="1190625"/>
            </a:xfrm>
            <a:custGeom>
              <a:avLst/>
              <a:gdLst/>
              <a:ahLst/>
              <a:cxnLst/>
              <a:rect l="l" t="t" r="r" b="b"/>
              <a:pathLst>
                <a:path w="4127500" h="1190625">
                  <a:moveTo>
                    <a:pt x="0" y="0"/>
                  </a:moveTo>
                  <a:lnTo>
                    <a:pt x="4127342" y="1190126"/>
                  </a:lnTo>
                </a:path>
              </a:pathLst>
            </a:custGeom>
            <a:ln w="1307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57" y="2909614"/>
              <a:ext cx="13868399" cy="7077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069067" cy="26485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0760000">
            <a:off x="161124" y="1074408"/>
            <a:ext cx="4504697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10"/>
              </a:lnSpc>
            </a:pPr>
            <a:r>
              <a:rPr sz="5850" spc="457" baseline="-7122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5850" spc="457" baseline="-6410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5850" spc="457" baseline="-5698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5850" spc="457" baseline="-4985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5850" spc="457" baseline="-4273" dirty="0">
                <a:solidFill>
                  <a:srgbClr val="231F20"/>
                </a:solidFill>
                <a:latin typeface="Trebuchet MS"/>
                <a:cs typeface="Trebuchet MS"/>
              </a:rPr>
              <a:t>us</a:t>
            </a:r>
            <a:r>
              <a:rPr sz="5850" spc="457" baseline="-3561" dirty="0">
                <a:solidFill>
                  <a:srgbClr val="231F20"/>
                </a:solidFill>
                <a:latin typeface="Trebuchet MS"/>
                <a:cs typeface="Trebuchet MS"/>
              </a:rPr>
              <a:t>io</a:t>
            </a:r>
            <a:r>
              <a:rPr sz="5850" spc="457" baseline="-2849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5850" spc="-150" baseline="-2849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850" spc="585" baseline="-1424" dirty="0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sz="3900" spc="390" dirty="0">
                <a:solidFill>
                  <a:srgbClr val="231F20"/>
                </a:solidFill>
                <a:latin typeface="Trebuchet MS"/>
                <a:cs typeface="Trebuchet MS"/>
              </a:rPr>
              <a:t>atrix</a:t>
            </a:r>
            <a:endParaRPr sz="3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156023"/>
            <a:ext cx="18288000" cy="9123680"/>
            <a:chOff x="0" y="1156023"/>
            <a:chExt cx="18288000" cy="9123680"/>
          </a:xfrm>
        </p:grpSpPr>
        <p:sp>
          <p:nvSpPr>
            <p:cNvPr id="7" name="object 7"/>
            <p:cNvSpPr/>
            <p:nvPr/>
          </p:nvSpPr>
          <p:spPr>
            <a:xfrm>
              <a:off x="426271" y="1208411"/>
              <a:ext cx="4496435" cy="1346835"/>
            </a:xfrm>
            <a:custGeom>
              <a:avLst/>
              <a:gdLst/>
              <a:ahLst/>
              <a:cxnLst/>
              <a:rect l="l" t="t" r="r" b="b"/>
              <a:pathLst>
                <a:path w="4496435" h="1346835">
                  <a:moveTo>
                    <a:pt x="0" y="1346261"/>
                  </a:moveTo>
                  <a:lnTo>
                    <a:pt x="4496288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288" y="1742566"/>
              <a:ext cx="3393440" cy="577850"/>
            </a:xfrm>
            <a:custGeom>
              <a:avLst/>
              <a:gdLst/>
              <a:ahLst/>
              <a:cxnLst/>
              <a:rect l="l" t="t" r="r" b="b"/>
              <a:pathLst>
                <a:path w="3393440" h="577850">
                  <a:moveTo>
                    <a:pt x="0" y="577685"/>
                  </a:moveTo>
                  <a:lnTo>
                    <a:pt x="3393066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759588"/>
              <a:ext cx="670560" cy="822960"/>
            </a:xfrm>
            <a:custGeom>
              <a:avLst/>
              <a:gdLst/>
              <a:ahLst/>
              <a:cxnLst/>
              <a:rect l="l" t="t" r="r" b="b"/>
              <a:pathLst>
                <a:path w="670560" h="822959">
                  <a:moveTo>
                    <a:pt x="0" y="569987"/>
                  </a:moveTo>
                  <a:lnTo>
                    <a:pt x="25115" y="576315"/>
                  </a:lnTo>
                  <a:lnTo>
                    <a:pt x="0" y="607093"/>
                  </a:lnTo>
                  <a:lnTo>
                    <a:pt x="0" y="569987"/>
                  </a:lnTo>
                  <a:close/>
                </a:path>
                <a:path w="670560" h="822959">
                  <a:moveTo>
                    <a:pt x="80336" y="413383"/>
                  </a:moveTo>
                  <a:lnTo>
                    <a:pt x="92367" y="417065"/>
                  </a:lnTo>
                  <a:lnTo>
                    <a:pt x="102319" y="425355"/>
                  </a:lnTo>
                  <a:lnTo>
                    <a:pt x="108250" y="436511"/>
                  </a:lnTo>
                  <a:lnTo>
                    <a:pt x="109489" y="448498"/>
                  </a:lnTo>
                  <a:lnTo>
                    <a:pt x="105365" y="459285"/>
                  </a:lnTo>
                  <a:lnTo>
                    <a:pt x="95290" y="475322"/>
                  </a:lnTo>
                  <a:lnTo>
                    <a:pt x="85107" y="491985"/>
                  </a:lnTo>
                  <a:lnTo>
                    <a:pt x="74379" y="508814"/>
                  </a:lnTo>
                  <a:lnTo>
                    <a:pt x="62668" y="525344"/>
                  </a:lnTo>
                  <a:lnTo>
                    <a:pt x="77880" y="536093"/>
                  </a:lnTo>
                  <a:lnTo>
                    <a:pt x="107448" y="558987"/>
                  </a:lnTo>
                  <a:lnTo>
                    <a:pt x="122660" y="569736"/>
                  </a:lnTo>
                  <a:lnTo>
                    <a:pt x="130372" y="580215"/>
                  </a:lnTo>
                  <a:lnTo>
                    <a:pt x="132930" y="592266"/>
                  </a:lnTo>
                  <a:lnTo>
                    <a:pt x="130537" y="604581"/>
                  </a:lnTo>
                  <a:lnTo>
                    <a:pt x="123396" y="615850"/>
                  </a:lnTo>
                  <a:lnTo>
                    <a:pt x="112916" y="623563"/>
                  </a:lnTo>
                  <a:lnTo>
                    <a:pt x="100865" y="626121"/>
                  </a:lnTo>
                  <a:lnTo>
                    <a:pt x="88551" y="623727"/>
                  </a:lnTo>
                  <a:lnTo>
                    <a:pt x="77281" y="616586"/>
                  </a:lnTo>
                  <a:lnTo>
                    <a:pt x="25115" y="576315"/>
                  </a:lnTo>
                  <a:lnTo>
                    <a:pt x="0" y="569987"/>
                  </a:lnTo>
                  <a:lnTo>
                    <a:pt x="0" y="483501"/>
                  </a:lnTo>
                  <a:lnTo>
                    <a:pt x="14794" y="487229"/>
                  </a:lnTo>
                  <a:lnTo>
                    <a:pt x="16886" y="483190"/>
                  </a:lnTo>
                  <a:lnTo>
                    <a:pt x="22137" y="478335"/>
                  </a:lnTo>
                  <a:lnTo>
                    <a:pt x="23098" y="471325"/>
                  </a:lnTo>
                  <a:lnTo>
                    <a:pt x="29960" y="461312"/>
                  </a:lnTo>
                  <a:lnTo>
                    <a:pt x="43285" y="440076"/>
                  </a:lnTo>
                  <a:lnTo>
                    <a:pt x="50147" y="430063"/>
                  </a:lnTo>
                  <a:lnTo>
                    <a:pt x="58046" y="420164"/>
                  </a:lnTo>
                  <a:lnTo>
                    <a:pt x="68502" y="414510"/>
                  </a:lnTo>
                  <a:lnTo>
                    <a:pt x="80336" y="413383"/>
                  </a:lnTo>
                  <a:close/>
                </a:path>
                <a:path w="670560" h="822959">
                  <a:moveTo>
                    <a:pt x="0" y="475444"/>
                  </a:moveTo>
                  <a:lnTo>
                    <a:pt x="4185" y="478466"/>
                  </a:lnTo>
                  <a:lnTo>
                    <a:pt x="14794" y="487229"/>
                  </a:lnTo>
                  <a:lnTo>
                    <a:pt x="0" y="483501"/>
                  </a:lnTo>
                  <a:lnTo>
                    <a:pt x="0" y="475444"/>
                  </a:lnTo>
                  <a:close/>
                </a:path>
                <a:path w="670560" h="822959">
                  <a:moveTo>
                    <a:pt x="491058" y="764835"/>
                  </a:moveTo>
                  <a:lnTo>
                    <a:pt x="504822" y="783365"/>
                  </a:lnTo>
                  <a:lnTo>
                    <a:pt x="503854" y="806392"/>
                  </a:lnTo>
                  <a:lnTo>
                    <a:pt x="484654" y="822634"/>
                  </a:lnTo>
                  <a:lnTo>
                    <a:pt x="459636" y="819990"/>
                  </a:lnTo>
                  <a:lnTo>
                    <a:pt x="445876" y="801449"/>
                  </a:lnTo>
                  <a:lnTo>
                    <a:pt x="446858" y="778362"/>
                  </a:lnTo>
                  <a:lnTo>
                    <a:pt x="466068" y="762085"/>
                  </a:lnTo>
                  <a:lnTo>
                    <a:pt x="491058" y="764835"/>
                  </a:lnTo>
                  <a:close/>
                </a:path>
                <a:path w="670560" h="822959">
                  <a:moveTo>
                    <a:pt x="376612" y="2750"/>
                  </a:moveTo>
                  <a:lnTo>
                    <a:pt x="390375" y="21280"/>
                  </a:lnTo>
                  <a:lnTo>
                    <a:pt x="389408" y="44307"/>
                  </a:lnTo>
                  <a:lnTo>
                    <a:pt x="370207" y="60549"/>
                  </a:lnTo>
                  <a:lnTo>
                    <a:pt x="345190" y="57905"/>
                  </a:lnTo>
                  <a:lnTo>
                    <a:pt x="331429" y="39364"/>
                  </a:lnTo>
                  <a:lnTo>
                    <a:pt x="332411" y="16277"/>
                  </a:lnTo>
                  <a:lnTo>
                    <a:pt x="351621" y="0"/>
                  </a:lnTo>
                  <a:lnTo>
                    <a:pt x="376612" y="2750"/>
                  </a:lnTo>
                  <a:close/>
                </a:path>
                <a:path w="670560" h="822959">
                  <a:moveTo>
                    <a:pt x="656307" y="318981"/>
                  </a:moveTo>
                  <a:lnTo>
                    <a:pt x="670071" y="337511"/>
                  </a:lnTo>
                  <a:lnTo>
                    <a:pt x="669103" y="360538"/>
                  </a:lnTo>
                  <a:lnTo>
                    <a:pt x="649903" y="376780"/>
                  </a:lnTo>
                  <a:lnTo>
                    <a:pt x="626556" y="373651"/>
                  </a:lnTo>
                  <a:lnTo>
                    <a:pt x="613400" y="354959"/>
                  </a:lnTo>
                  <a:lnTo>
                    <a:pt x="613849" y="332041"/>
                  </a:lnTo>
                  <a:lnTo>
                    <a:pt x="631317" y="316231"/>
                  </a:lnTo>
                  <a:lnTo>
                    <a:pt x="656307" y="318981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220" y="8086013"/>
              <a:ext cx="1408430" cy="2099945"/>
            </a:xfrm>
            <a:custGeom>
              <a:avLst/>
              <a:gdLst/>
              <a:ahLst/>
              <a:cxnLst/>
              <a:rect l="l" t="t" r="r" b="b"/>
              <a:pathLst>
                <a:path w="1408430" h="2099945">
                  <a:moveTo>
                    <a:pt x="1408252" y="982472"/>
                  </a:moveTo>
                  <a:lnTo>
                    <a:pt x="1242364" y="786663"/>
                  </a:lnTo>
                  <a:lnTo>
                    <a:pt x="1223391" y="770801"/>
                  </a:lnTo>
                  <a:lnTo>
                    <a:pt x="1224864" y="769480"/>
                  </a:lnTo>
                  <a:lnTo>
                    <a:pt x="1224381" y="721537"/>
                  </a:lnTo>
                  <a:lnTo>
                    <a:pt x="1214335" y="681901"/>
                  </a:lnTo>
                  <a:lnTo>
                    <a:pt x="1195552" y="633615"/>
                  </a:lnTo>
                  <a:lnTo>
                    <a:pt x="1170686" y="586181"/>
                  </a:lnTo>
                  <a:lnTo>
                    <a:pt x="1170686" y="726694"/>
                  </a:lnTo>
                  <a:lnTo>
                    <a:pt x="910107" y="508622"/>
                  </a:lnTo>
                  <a:lnTo>
                    <a:pt x="616877" y="376796"/>
                  </a:lnTo>
                  <a:lnTo>
                    <a:pt x="407822" y="337223"/>
                  </a:lnTo>
                  <a:lnTo>
                    <a:pt x="354774" y="336435"/>
                  </a:lnTo>
                  <a:lnTo>
                    <a:pt x="321932" y="273177"/>
                  </a:lnTo>
                  <a:lnTo>
                    <a:pt x="357187" y="265480"/>
                  </a:lnTo>
                  <a:lnTo>
                    <a:pt x="461975" y="265684"/>
                  </a:lnTo>
                  <a:lnTo>
                    <a:pt x="634822" y="308737"/>
                  </a:lnTo>
                  <a:lnTo>
                    <a:pt x="874242" y="429590"/>
                  </a:lnTo>
                  <a:lnTo>
                    <a:pt x="957656" y="485114"/>
                  </a:lnTo>
                  <a:lnTo>
                    <a:pt x="1012494" y="527024"/>
                  </a:lnTo>
                  <a:lnTo>
                    <a:pt x="1046365" y="558317"/>
                  </a:lnTo>
                  <a:lnTo>
                    <a:pt x="1081493" y="601167"/>
                  </a:lnTo>
                  <a:lnTo>
                    <a:pt x="1132230" y="673811"/>
                  </a:lnTo>
                  <a:lnTo>
                    <a:pt x="1165567" y="720407"/>
                  </a:lnTo>
                  <a:lnTo>
                    <a:pt x="1170686" y="726694"/>
                  </a:lnTo>
                  <a:lnTo>
                    <a:pt x="1170686" y="586181"/>
                  </a:lnTo>
                  <a:lnTo>
                    <a:pt x="1125283" y="516521"/>
                  </a:lnTo>
                  <a:lnTo>
                    <a:pt x="1070508" y="450392"/>
                  </a:lnTo>
                  <a:lnTo>
                    <a:pt x="737870" y="172123"/>
                  </a:lnTo>
                  <a:lnTo>
                    <a:pt x="444347" y="40398"/>
                  </a:lnTo>
                  <a:lnTo>
                    <a:pt x="235102" y="1066"/>
                  </a:lnTo>
                  <a:lnTo>
                    <a:pt x="155321" y="0"/>
                  </a:lnTo>
                  <a:lnTo>
                    <a:pt x="0" y="61607"/>
                  </a:lnTo>
                  <a:lnTo>
                    <a:pt x="689686" y="1409268"/>
                  </a:lnTo>
                  <a:lnTo>
                    <a:pt x="631228" y="1413979"/>
                  </a:lnTo>
                  <a:lnTo>
                    <a:pt x="500849" y="1448701"/>
                  </a:lnTo>
                  <a:lnTo>
                    <a:pt x="366064" y="1544358"/>
                  </a:lnTo>
                  <a:lnTo>
                    <a:pt x="294386" y="1731835"/>
                  </a:lnTo>
                  <a:lnTo>
                    <a:pt x="293458" y="1781708"/>
                  </a:lnTo>
                  <a:lnTo>
                    <a:pt x="297878" y="1828469"/>
                  </a:lnTo>
                  <a:lnTo>
                    <a:pt x="307289" y="1871967"/>
                  </a:lnTo>
                  <a:lnTo>
                    <a:pt x="321297" y="1912099"/>
                  </a:lnTo>
                  <a:lnTo>
                    <a:pt x="339559" y="1948713"/>
                  </a:lnTo>
                  <a:lnTo>
                    <a:pt x="361696" y="1981695"/>
                  </a:lnTo>
                  <a:lnTo>
                    <a:pt x="387350" y="2010905"/>
                  </a:lnTo>
                  <a:lnTo>
                    <a:pt x="416153" y="2036229"/>
                  </a:lnTo>
                  <a:lnTo>
                    <a:pt x="481711" y="2074659"/>
                  </a:lnTo>
                  <a:lnTo>
                    <a:pt x="517740" y="2087524"/>
                  </a:lnTo>
                  <a:lnTo>
                    <a:pt x="555447" y="2095982"/>
                  </a:lnTo>
                  <a:lnTo>
                    <a:pt x="594474" y="2099894"/>
                  </a:lnTo>
                  <a:lnTo>
                    <a:pt x="634428" y="2099144"/>
                  </a:lnTo>
                  <a:lnTo>
                    <a:pt x="674966" y="2093595"/>
                  </a:lnTo>
                  <a:lnTo>
                    <a:pt x="715708" y="2083130"/>
                  </a:lnTo>
                  <a:lnTo>
                    <a:pt x="756297" y="2067598"/>
                  </a:lnTo>
                  <a:lnTo>
                    <a:pt x="796353" y="2046897"/>
                  </a:lnTo>
                  <a:lnTo>
                    <a:pt x="835533" y="2020887"/>
                  </a:lnTo>
                  <a:lnTo>
                    <a:pt x="964006" y="1874405"/>
                  </a:lnTo>
                  <a:lnTo>
                    <a:pt x="1008291" y="1729473"/>
                  </a:lnTo>
                  <a:lnTo>
                    <a:pt x="1006741" y="1618627"/>
                  </a:lnTo>
                  <a:lnTo>
                    <a:pt x="997699" y="1574444"/>
                  </a:lnTo>
                  <a:lnTo>
                    <a:pt x="496074" y="608520"/>
                  </a:lnTo>
                  <a:lnTo>
                    <a:pt x="529831" y="601065"/>
                  </a:lnTo>
                  <a:lnTo>
                    <a:pt x="634847" y="601078"/>
                  </a:lnTo>
                  <a:lnTo>
                    <a:pt x="807732" y="644093"/>
                  </a:lnTo>
                  <a:lnTo>
                    <a:pt x="1046746" y="765289"/>
                  </a:lnTo>
                  <a:lnTo>
                    <a:pt x="1162316" y="839038"/>
                  </a:lnTo>
                  <a:lnTo>
                    <a:pt x="1234719" y="886155"/>
                  </a:lnTo>
                  <a:lnTo>
                    <a:pt x="1272146" y="911123"/>
                  </a:lnTo>
                  <a:lnTo>
                    <a:pt x="1329664" y="956271"/>
                  </a:lnTo>
                  <a:lnTo>
                    <a:pt x="1404416" y="1008316"/>
                  </a:lnTo>
                  <a:lnTo>
                    <a:pt x="1408252" y="982472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834" y="8009127"/>
              <a:ext cx="1409065" cy="2100580"/>
            </a:xfrm>
            <a:custGeom>
              <a:avLst/>
              <a:gdLst/>
              <a:ahLst/>
              <a:cxnLst/>
              <a:rect l="l" t="t" r="r" b="b"/>
              <a:pathLst>
                <a:path w="1409064" h="2100579">
                  <a:moveTo>
                    <a:pt x="1168654" y="1100391"/>
                  </a:moveTo>
                  <a:lnTo>
                    <a:pt x="1145070" y="1076210"/>
                  </a:lnTo>
                  <a:lnTo>
                    <a:pt x="1104709" y="1063371"/>
                  </a:lnTo>
                  <a:lnTo>
                    <a:pt x="1066571" y="1058291"/>
                  </a:lnTo>
                  <a:lnTo>
                    <a:pt x="1049629" y="1057389"/>
                  </a:lnTo>
                  <a:lnTo>
                    <a:pt x="1064729" y="1037666"/>
                  </a:lnTo>
                  <a:lnTo>
                    <a:pt x="1095171" y="995375"/>
                  </a:lnTo>
                  <a:lnTo>
                    <a:pt x="1118730" y="955802"/>
                  </a:lnTo>
                  <a:lnTo>
                    <a:pt x="1113167" y="944270"/>
                  </a:lnTo>
                  <a:lnTo>
                    <a:pt x="1085405" y="961161"/>
                  </a:lnTo>
                  <a:lnTo>
                    <a:pt x="1060145" y="984123"/>
                  </a:lnTo>
                  <a:lnTo>
                    <a:pt x="1041768" y="1004354"/>
                  </a:lnTo>
                  <a:lnTo>
                    <a:pt x="1034669" y="1013066"/>
                  </a:lnTo>
                  <a:lnTo>
                    <a:pt x="1027734" y="990282"/>
                  </a:lnTo>
                  <a:lnTo>
                    <a:pt x="1010386" y="943406"/>
                  </a:lnTo>
                  <a:lnTo>
                    <a:pt x="987844" y="904608"/>
                  </a:lnTo>
                  <a:lnTo>
                    <a:pt x="965327" y="906043"/>
                  </a:lnTo>
                  <a:lnTo>
                    <a:pt x="959027" y="945603"/>
                  </a:lnTo>
                  <a:lnTo>
                    <a:pt x="971537" y="991247"/>
                  </a:lnTo>
                  <a:lnTo>
                    <a:pt x="989126" y="1028928"/>
                  </a:lnTo>
                  <a:lnTo>
                    <a:pt x="998029" y="1044600"/>
                  </a:lnTo>
                  <a:lnTo>
                    <a:pt x="981913" y="1038745"/>
                  </a:lnTo>
                  <a:lnTo>
                    <a:pt x="945870" y="1029385"/>
                  </a:lnTo>
                  <a:lnTo>
                    <a:pt x="908405" y="1028852"/>
                  </a:lnTo>
                  <a:lnTo>
                    <a:pt x="887984" y="1049477"/>
                  </a:lnTo>
                  <a:lnTo>
                    <a:pt x="896874" y="1073035"/>
                  </a:lnTo>
                  <a:lnTo>
                    <a:pt x="923899" y="1078928"/>
                  </a:lnTo>
                  <a:lnTo>
                    <a:pt x="952347" y="1076007"/>
                  </a:lnTo>
                  <a:lnTo>
                    <a:pt x="965542" y="1073073"/>
                  </a:lnTo>
                  <a:lnTo>
                    <a:pt x="954824" y="1087793"/>
                  </a:lnTo>
                  <a:lnTo>
                    <a:pt x="934186" y="1120038"/>
                  </a:lnTo>
                  <a:lnTo>
                    <a:pt x="920965" y="1151978"/>
                  </a:lnTo>
                  <a:lnTo>
                    <a:pt x="932459" y="1165771"/>
                  </a:lnTo>
                  <a:lnTo>
                    <a:pt x="960526" y="1154861"/>
                  </a:lnTo>
                  <a:lnTo>
                    <a:pt x="984008" y="1132763"/>
                  </a:lnTo>
                  <a:lnTo>
                    <a:pt x="1000137" y="1111021"/>
                  </a:lnTo>
                  <a:lnTo>
                    <a:pt x="1006132" y="1101217"/>
                  </a:lnTo>
                  <a:lnTo>
                    <a:pt x="1013904" y="1112647"/>
                  </a:lnTo>
                  <a:lnTo>
                    <a:pt x="1032598" y="1138237"/>
                  </a:lnTo>
                  <a:lnTo>
                    <a:pt x="1055255" y="1164932"/>
                  </a:lnTo>
                  <a:lnTo>
                    <a:pt x="1074928" y="1179703"/>
                  </a:lnTo>
                  <a:lnTo>
                    <a:pt x="1078598" y="1168933"/>
                  </a:lnTo>
                  <a:lnTo>
                    <a:pt x="1066088" y="1139456"/>
                  </a:lnTo>
                  <a:lnTo>
                    <a:pt x="1049616" y="1108849"/>
                  </a:lnTo>
                  <a:lnTo>
                    <a:pt x="1041412" y="1094740"/>
                  </a:lnTo>
                  <a:lnTo>
                    <a:pt x="1062913" y="1101483"/>
                  </a:lnTo>
                  <a:lnTo>
                    <a:pt x="1109345" y="1113205"/>
                  </a:lnTo>
                  <a:lnTo>
                    <a:pt x="1153629" y="1117092"/>
                  </a:lnTo>
                  <a:lnTo>
                    <a:pt x="1168654" y="1100391"/>
                  </a:lnTo>
                  <a:close/>
                </a:path>
                <a:path w="1409064" h="2100579">
                  <a:moveTo>
                    <a:pt x="1408531" y="982802"/>
                  </a:moveTo>
                  <a:lnTo>
                    <a:pt x="1242644" y="786980"/>
                  </a:lnTo>
                  <a:lnTo>
                    <a:pt x="1223340" y="770839"/>
                  </a:lnTo>
                  <a:lnTo>
                    <a:pt x="1224864" y="769480"/>
                  </a:lnTo>
                  <a:lnTo>
                    <a:pt x="1224381" y="721537"/>
                  </a:lnTo>
                  <a:lnTo>
                    <a:pt x="1214335" y="681901"/>
                  </a:lnTo>
                  <a:lnTo>
                    <a:pt x="1195552" y="633628"/>
                  </a:lnTo>
                  <a:lnTo>
                    <a:pt x="1170901" y="586600"/>
                  </a:lnTo>
                  <a:lnTo>
                    <a:pt x="1170901" y="726960"/>
                  </a:lnTo>
                  <a:lnTo>
                    <a:pt x="910386" y="508952"/>
                  </a:lnTo>
                  <a:lnTo>
                    <a:pt x="617156" y="377113"/>
                  </a:lnTo>
                  <a:lnTo>
                    <a:pt x="408101" y="337553"/>
                  </a:lnTo>
                  <a:lnTo>
                    <a:pt x="354939" y="336753"/>
                  </a:lnTo>
                  <a:lnTo>
                    <a:pt x="321932" y="273177"/>
                  </a:lnTo>
                  <a:lnTo>
                    <a:pt x="357200" y="265480"/>
                  </a:lnTo>
                  <a:lnTo>
                    <a:pt x="461987" y="265684"/>
                  </a:lnTo>
                  <a:lnTo>
                    <a:pt x="634822" y="308737"/>
                  </a:lnTo>
                  <a:lnTo>
                    <a:pt x="874242" y="429590"/>
                  </a:lnTo>
                  <a:lnTo>
                    <a:pt x="957656" y="485114"/>
                  </a:lnTo>
                  <a:lnTo>
                    <a:pt x="1012507" y="527024"/>
                  </a:lnTo>
                  <a:lnTo>
                    <a:pt x="1046365" y="558317"/>
                  </a:lnTo>
                  <a:lnTo>
                    <a:pt x="1081493" y="601167"/>
                  </a:lnTo>
                  <a:lnTo>
                    <a:pt x="1132230" y="673811"/>
                  </a:lnTo>
                  <a:lnTo>
                    <a:pt x="1165567" y="720407"/>
                  </a:lnTo>
                  <a:lnTo>
                    <a:pt x="1170901" y="726960"/>
                  </a:lnTo>
                  <a:lnTo>
                    <a:pt x="1170901" y="586600"/>
                  </a:lnTo>
                  <a:lnTo>
                    <a:pt x="1125283" y="516521"/>
                  </a:lnTo>
                  <a:lnTo>
                    <a:pt x="1070508" y="450392"/>
                  </a:lnTo>
                  <a:lnTo>
                    <a:pt x="737870" y="172123"/>
                  </a:lnTo>
                  <a:lnTo>
                    <a:pt x="444347" y="40398"/>
                  </a:lnTo>
                  <a:lnTo>
                    <a:pt x="235102" y="1066"/>
                  </a:lnTo>
                  <a:lnTo>
                    <a:pt x="155321" y="0"/>
                  </a:lnTo>
                  <a:lnTo>
                    <a:pt x="0" y="61607"/>
                  </a:lnTo>
                  <a:lnTo>
                    <a:pt x="689965" y="1409585"/>
                  </a:lnTo>
                  <a:lnTo>
                    <a:pt x="631507" y="1414297"/>
                  </a:lnTo>
                  <a:lnTo>
                    <a:pt x="501142" y="1449019"/>
                  </a:lnTo>
                  <a:lnTo>
                    <a:pt x="366356" y="1544675"/>
                  </a:lnTo>
                  <a:lnTo>
                    <a:pt x="294665" y="1732153"/>
                  </a:lnTo>
                  <a:lnTo>
                    <a:pt x="293751" y="1781949"/>
                  </a:lnTo>
                  <a:lnTo>
                    <a:pt x="298170" y="1828634"/>
                  </a:lnTo>
                  <a:lnTo>
                    <a:pt x="307581" y="1872094"/>
                  </a:lnTo>
                  <a:lnTo>
                    <a:pt x="321602" y="1912175"/>
                  </a:lnTo>
                  <a:lnTo>
                    <a:pt x="339852" y="1948776"/>
                  </a:lnTo>
                  <a:lnTo>
                    <a:pt x="361988" y="1981733"/>
                  </a:lnTo>
                  <a:lnTo>
                    <a:pt x="387642" y="2010943"/>
                  </a:lnTo>
                  <a:lnTo>
                    <a:pt x="416433" y="2036267"/>
                  </a:lnTo>
                  <a:lnTo>
                    <a:pt x="481965" y="2074722"/>
                  </a:lnTo>
                  <a:lnTo>
                    <a:pt x="517982" y="2087600"/>
                  </a:lnTo>
                  <a:lnTo>
                    <a:pt x="555675" y="2096058"/>
                  </a:lnTo>
                  <a:lnTo>
                    <a:pt x="594664" y="2099983"/>
                  </a:lnTo>
                  <a:lnTo>
                    <a:pt x="634606" y="2099246"/>
                  </a:lnTo>
                  <a:lnTo>
                    <a:pt x="675119" y="2093696"/>
                  </a:lnTo>
                  <a:lnTo>
                    <a:pt x="715822" y="2083219"/>
                  </a:lnTo>
                  <a:lnTo>
                    <a:pt x="756373" y="2067674"/>
                  </a:lnTo>
                  <a:lnTo>
                    <a:pt x="796404" y="2046935"/>
                  </a:lnTo>
                  <a:lnTo>
                    <a:pt x="835533" y="2020887"/>
                  </a:lnTo>
                  <a:lnTo>
                    <a:pt x="963891" y="1874278"/>
                  </a:lnTo>
                  <a:lnTo>
                    <a:pt x="1008189" y="1729346"/>
                  </a:lnTo>
                  <a:lnTo>
                    <a:pt x="1006703" y="1618589"/>
                  </a:lnTo>
                  <a:lnTo>
                    <a:pt x="997699" y="1574444"/>
                  </a:lnTo>
                  <a:lnTo>
                    <a:pt x="496252" y="608876"/>
                  </a:lnTo>
                  <a:lnTo>
                    <a:pt x="530110" y="601383"/>
                  </a:lnTo>
                  <a:lnTo>
                    <a:pt x="635127" y="601395"/>
                  </a:lnTo>
                  <a:lnTo>
                    <a:pt x="808012" y="644410"/>
                  </a:lnTo>
                  <a:lnTo>
                    <a:pt x="1047026" y="765619"/>
                  </a:lnTo>
                  <a:lnTo>
                    <a:pt x="1162596" y="839355"/>
                  </a:lnTo>
                  <a:lnTo>
                    <a:pt x="1234998" y="886472"/>
                  </a:lnTo>
                  <a:lnTo>
                    <a:pt x="1272425" y="911453"/>
                  </a:lnTo>
                  <a:lnTo>
                    <a:pt x="1329944" y="956589"/>
                  </a:lnTo>
                  <a:lnTo>
                    <a:pt x="1404696" y="1008634"/>
                  </a:lnTo>
                  <a:lnTo>
                    <a:pt x="1408531" y="982802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64" y="9279837"/>
              <a:ext cx="206604" cy="2259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64524" y="7906688"/>
              <a:ext cx="361315" cy="401955"/>
            </a:xfrm>
            <a:custGeom>
              <a:avLst/>
              <a:gdLst/>
              <a:ahLst/>
              <a:cxnLst/>
              <a:rect l="l" t="t" r="r" b="b"/>
              <a:pathLst>
                <a:path w="361314" h="401954">
                  <a:moveTo>
                    <a:pt x="48132" y="2930"/>
                  </a:moveTo>
                  <a:lnTo>
                    <a:pt x="62794" y="22669"/>
                  </a:lnTo>
                  <a:lnTo>
                    <a:pt x="61763" y="47200"/>
                  </a:lnTo>
                  <a:lnTo>
                    <a:pt x="41309" y="64502"/>
                  </a:lnTo>
                  <a:lnTo>
                    <a:pt x="14658" y="61686"/>
                  </a:lnTo>
                  <a:lnTo>
                    <a:pt x="0" y="41934"/>
                  </a:lnTo>
                  <a:lnTo>
                    <a:pt x="1046" y="17340"/>
                  </a:lnTo>
                  <a:lnTo>
                    <a:pt x="21509" y="0"/>
                  </a:lnTo>
                  <a:lnTo>
                    <a:pt x="48132" y="2930"/>
                  </a:lnTo>
                  <a:close/>
                </a:path>
                <a:path w="361314" h="401954">
                  <a:moveTo>
                    <a:pt x="346089" y="339807"/>
                  </a:moveTo>
                  <a:lnTo>
                    <a:pt x="360751" y="359547"/>
                  </a:lnTo>
                  <a:lnTo>
                    <a:pt x="359720" y="384077"/>
                  </a:lnTo>
                  <a:lnTo>
                    <a:pt x="339266" y="401380"/>
                  </a:lnTo>
                  <a:lnTo>
                    <a:pt x="314395" y="398046"/>
                  </a:lnTo>
                  <a:lnTo>
                    <a:pt x="300380" y="378134"/>
                  </a:lnTo>
                  <a:lnTo>
                    <a:pt x="300858" y="353720"/>
                  </a:lnTo>
                  <a:lnTo>
                    <a:pt x="319466" y="336877"/>
                  </a:lnTo>
                  <a:lnTo>
                    <a:pt x="346089" y="33980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14842" y="7299608"/>
              <a:ext cx="249315" cy="2390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73035" y="7567589"/>
              <a:ext cx="361315" cy="401955"/>
            </a:xfrm>
            <a:custGeom>
              <a:avLst/>
              <a:gdLst/>
              <a:ahLst/>
              <a:cxnLst/>
              <a:rect l="l" t="t" r="r" b="b"/>
              <a:pathLst>
                <a:path w="361315" h="401954">
                  <a:moveTo>
                    <a:pt x="48188" y="2933"/>
                  </a:moveTo>
                  <a:lnTo>
                    <a:pt x="62867" y="22695"/>
                  </a:lnTo>
                  <a:lnTo>
                    <a:pt x="61835" y="47254"/>
                  </a:lnTo>
                  <a:lnTo>
                    <a:pt x="41357" y="64577"/>
                  </a:lnTo>
                  <a:lnTo>
                    <a:pt x="14675" y="61757"/>
                  </a:lnTo>
                  <a:lnTo>
                    <a:pt x="0" y="41982"/>
                  </a:lnTo>
                  <a:lnTo>
                    <a:pt x="1047" y="17360"/>
                  </a:lnTo>
                  <a:lnTo>
                    <a:pt x="21534" y="0"/>
                  </a:lnTo>
                  <a:lnTo>
                    <a:pt x="48188" y="2933"/>
                  </a:lnTo>
                  <a:close/>
                </a:path>
                <a:path w="361315" h="401954">
                  <a:moveTo>
                    <a:pt x="346490" y="340201"/>
                  </a:moveTo>
                  <a:lnTo>
                    <a:pt x="361168" y="359963"/>
                  </a:lnTo>
                  <a:lnTo>
                    <a:pt x="360137" y="384522"/>
                  </a:lnTo>
                  <a:lnTo>
                    <a:pt x="339659" y="401845"/>
                  </a:lnTo>
                  <a:lnTo>
                    <a:pt x="314759" y="398507"/>
                  </a:lnTo>
                  <a:lnTo>
                    <a:pt x="300728" y="378573"/>
                  </a:lnTo>
                  <a:lnTo>
                    <a:pt x="301207" y="354129"/>
                  </a:lnTo>
                  <a:lnTo>
                    <a:pt x="319836" y="337267"/>
                  </a:lnTo>
                  <a:lnTo>
                    <a:pt x="346490" y="340201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50412" y="8220569"/>
              <a:ext cx="2023745" cy="2059305"/>
            </a:xfrm>
            <a:custGeom>
              <a:avLst/>
              <a:gdLst/>
              <a:ahLst/>
              <a:cxnLst/>
              <a:rect l="l" t="t" r="r" b="b"/>
              <a:pathLst>
                <a:path w="2023744" h="2059304">
                  <a:moveTo>
                    <a:pt x="2023643" y="414502"/>
                  </a:moveTo>
                  <a:lnTo>
                    <a:pt x="2001685" y="395185"/>
                  </a:lnTo>
                  <a:lnTo>
                    <a:pt x="1984819" y="381533"/>
                  </a:lnTo>
                  <a:lnTo>
                    <a:pt x="1973999" y="373430"/>
                  </a:lnTo>
                  <a:lnTo>
                    <a:pt x="1972183" y="372173"/>
                  </a:lnTo>
                  <a:lnTo>
                    <a:pt x="1970176" y="369874"/>
                  </a:lnTo>
                  <a:lnTo>
                    <a:pt x="1921954" y="354279"/>
                  </a:lnTo>
                  <a:lnTo>
                    <a:pt x="1868500" y="335280"/>
                  </a:lnTo>
                  <a:lnTo>
                    <a:pt x="1811934" y="313956"/>
                  </a:lnTo>
                  <a:lnTo>
                    <a:pt x="1754301" y="291350"/>
                  </a:lnTo>
                  <a:lnTo>
                    <a:pt x="1697723" y="268516"/>
                  </a:lnTo>
                  <a:lnTo>
                    <a:pt x="1644256" y="246532"/>
                  </a:lnTo>
                  <a:lnTo>
                    <a:pt x="1555013" y="209321"/>
                  </a:lnTo>
                  <a:lnTo>
                    <a:pt x="1523415" y="196202"/>
                  </a:lnTo>
                  <a:lnTo>
                    <a:pt x="1372019" y="151942"/>
                  </a:lnTo>
                  <a:lnTo>
                    <a:pt x="1115656" y="86004"/>
                  </a:lnTo>
                  <a:lnTo>
                    <a:pt x="874026" y="26123"/>
                  </a:lnTo>
                  <a:lnTo>
                    <a:pt x="766876" y="0"/>
                  </a:lnTo>
                  <a:lnTo>
                    <a:pt x="767346" y="1168"/>
                  </a:lnTo>
                  <a:lnTo>
                    <a:pt x="766432" y="889"/>
                  </a:lnTo>
                  <a:lnTo>
                    <a:pt x="514997" y="1250581"/>
                  </a:lnTo>
                  <a:lnTo>
                    <a:pt x="473989" y="1223098"/>
                  </a:lnTo>
                  <a:lnTo>
                    <a:pt x="369887" y="1177785"/>
                  </a:lnTo>
                  <a:lnTo>
                    <a:pt x="231063" y="1170419"/>
                  </a:lnTo>
                  <a:lnTo>
                    <a:pt x="85902" y="1256779"/>
                  </a:lnTo>
                  <a:lnTo>
                    <a:pt x="54889" y="1295361"/>
                  </a:lnTo>
                  <a:lnTo>
                    <a:pt x="31089" y="1334909"/>
                  </a:lnTo>
                  <a:lnTo>
                    <a:pt x="14198" y="1374965"/>
                  </a:lnTo>
                  <a:lnTo>
                    <a:pt x="3924" y="1415046"/>
                  </a:lnTo>
                  <a:lnTo>
                    <a:pt x="0" y="1454708"/>
                  </a:lnTo>
                  <a:lnTo>
                    <a:pt x="2120" y="1493481"/>
                  </a:lnTo>
                  <a:lnTo>
                    <a:pt x="9982" y="1530896"/>
                  </a:lnTo>
                  <a:lnTo>
                    <a:pt x="41833" y="1599806"/>
                  </a:lnTo>
                  <a:lnTo>
                    <a:pt x="65227" y="1630362"/>
                  </a:lnTo>
                  <a:lnTo>
                    <a:pt x="93205" y="1657718"/>
                  </a:lnTo>
                  <a:lnTo>
                    <a:pt x="125488" y="1681391"/>
                  </a:lnTo>
                  <a:lnTo>
                    <a:pt x="161785" y="1700923"/>
                  </a:lnTo>
                  <a:lnTo>
                    <a:pt x="201803" y="1715858"/>
                  </a:lnTo>
                  <a:lnTo>
                    <a:pt x="245249" y="1725726"/>
                  </a:lnTo>
                  <a:lnTo>
                    <a:pt x="291833" y="1730057"/>
                  </a:lnTo>
                  <a:lnTo>
                    <a:pt x="453123" y="1700555"/>
                  </a:lnTo>
                  <a:lnTo>
                    <a:pt x="558076" y="1628355"/>
                  </a:lnTo>
                  <a:lnTo>
                    <a:pt x="614972" y="1554746"/>
                  </a:lnTo>
                  <a:lnTo>
                    <a:pt x="632104" y="1521028"/>
                  </a:lnTo>
                  <a:lnTo>
                    <a:pt x="868514" y="308457"/>
                  </a:lnTo>
                  <a:lnTo>
                    <a:pt x="871435" y="310540"/>
                  </a:lnTo>
                  <a:lnTo>
                    <a:pt x="879614" y="316852"/>
                  </a:lnTo>
                  <a:lnTo>
                    <a:pt x="892187" y="327469"/>
                  </a:lnTo>
                  <a:lnTo>
                    <a:pt x="907135" y="341414"/>
                  </a:lnTo>
                  <a:lnTo>
                    <a:pt x="907402" y="342036"/>
                  </a:lnTo>
                  <a:lnTo>
                    <a:pt x="907910" y="342138"/>
                  </a:lnTo>
                  <a:lnTo>
                    <a:pt x="908291" y="342480"/>
                  </a:lnTo>
                  <a:lnTo>
                    <a:pt x="908329" y="342214"/>
                  </a:lnTo>
                  <a:lnTo>
                    <a:pt x="992530" y="357962"/>
                  </a:lnTo>
                  <a:lnTo>
                    <a:pt x="1187348" y="395224"/>
                  </a:lnTo>
                  <a:lnTo>
                    <a:pt x="1401064" y="438048"/>
                  </a:lnTo>
                  <a:lnTo>
                    <a:pt x="1542859" y="470623"/>
                  </a:lnTo>
                  <a:lnTo>
                    <a:pt x="1647024" y="509155"/>
                  </a:lnTo>
                  <a:lnTo>
                    <a:pt x="1777949" y="565035"/>
                  </a:lnTo>
                  <a:lnTo>
                    <a:pt x="1787283" y="569239"/>
                  </a:lnTo>
                  <a:lnTo>
                    <a:pt x="1583956" y="1579803"/>
                  </a:lnTo>
                  <a:lnTo>
                    <a:pt x="1542948" y="1552308"/>
                  </a:lnTo>
                  <a:lnTo>
                    <a:pt x="1438846" y="1507007"/>
                  </a:lnTo>
                  <a:lnTo>
                    <a:pt x="1300022" y="1499641"/>
                  </a:lnTo>
                  <a:lnTo>
                    <a:pt x="1154874" y="1585988"/>
                  </a:lnTo>
                  <a:lnTo>
                    <a:pt x="1123848" y="1624571"/>
                  </a:lnTo>
                  <a:lnTo>
                    <a:pt x="1100048" y="1664093"/>
                  </a:lnTo>
                  <a:lnTo>
                    <a:pt x="1083157" y="1704098"/>
                  </a:lnTo>
                  <a:lnTo>
                    <a:pt x="1072883" y="1744141"/>
                  </a:lnTo>
                  <a:lnTo>
                    <a:pt x="1068959" y="1783740"/>
                  </a:lnTo>
                  <a:lnTo>
                    <a:pt x="1071079" y="1822450"/>
                  </a:lnTo>
                  <a:lnTo>
                    <a:pt x="1078953" y="1859788"/>
                  </a:lnTo>
                  <a:lnTo>
                    <a:pt x="1110792" y="1928571"/>
                  </a:lnTo>
                  <a:lnTo>
                    <a:pt x="1134186" y="1959089"/>
                  </a:lnTo>
                  <a:lnTo>
                    <a:pt x="1162164" y="1986407"/>
                  </a:lnTo>
                  <a:lnTo>
                    <a:pt x="1194460" y="2010054"/>
                  </a:lnTo>
                  <a:lnTo>
                    <a:pt x="1230744" y="2029587"/>
                  </a:lnTo>
                  <a:lnTo>
                    <a:pt x="1270762" y="2044522"/>
                  </a:lnTo>
                  <a:lnTo>
                    <a:pt x="1314208" y="2054428"/>
                  </a:lnTo>
                  <a:lnTo>
                    <a:pt x="1360792" y="2058822"/>
                  </a:lnTo>
                  <a:lnTo>
                    <a:pt x="1522095" y="2029333"/>
                  </a:lnTo>
                  <a:lnTo>
                    <a:pt x="1627047" y="1957133"/>
                  </a:lnTo>
                  <a:lnTo>
                    <a:pt x="1683931" y="1883524"/>
                  </a:lnTo>
                  <a:lnTo>
                    <a:pt x="1701063" y="1849805"/>
                  </a:lnTo>
                  <a:lnTo>
                    <a:pt x="1937473" y="637667"/>
                  </a:lnTo>
                  <a:lnTo>
                    <a:pt x="1940394" y="639749"/>
                  </a:lnTo>
                  <a:lnTo>
                    <a:pt x="1948586" y="646061"/>
                  </a:lnTo>
                  <a:lnTo>
                    <a:pt x="1961159" y="656678"/>
                  </a:lnTo>
                  <a:lnTo>
                    <a:pt x="1977250" y="671690"/>
                  </a:lnTo>
                  <a:lnTo>
                    <a:pt x="1984832" y="620052"/>
                  </a:lnTo>
                  <a:lnTo>
                    <a:pt x="1993265" y="568502"/>
                  </a:lnTo>
                  <a:lnTo>
                    <a:pt x="2001088" y="525106"/>
                  </a:lnTo>
                  <a:lnTo>
                    <a:pt x="2004377" y="518795"/>
                  </a:lnTo>
                  <a:lnTo>
                    <a:pt x="2021928" y="428802"/>
                  </a:lnTo>
                  <a:lnTo>
                    <a:pt x="2020836" y="427570"/>
                  </a:lnTo>
                  <a:lnTo>
                    <a:pt x="2023643" y="414502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4790" y="8513548"/>
              <a:ext cx="186765" cy="1944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966898" y="8083587"/>
              <a:ext cx="2023745" cy="2059305"/>
            </a:xfrm>
            <a:custGeom>
              <a:avLst/>
              <a:gdLst/>
              <a:ahLst/>
              <a:cxnLst/>
              <a:rect l="l" t="t" r="r" b="b"/>
              <a:pathLst>
                <a:path w="2023744" h="2059304">
                  <a:moveTo>
                    <a:pt x="501294" y="878052"/>
                  </a:moveTo>
                  <a:lnTo>
                    <a:pt x="459105" y="870597"/>
                  </a:lnTo>
                  <a:lnTo>
                    <a:pt x="413689" y="871423"/>
                  </a:lnTo>
                  <a:lnTo>
                    <a:pt x="377380" y="875576"/>
                  </a:lnTo>
                  <a:lnTo>
                    <a:pt x="362534" y="878052"/>
                  </a:lnTo>
                  <a:lnTo>
                    <a:pt x="375539" y="849274"/>
                  </a:lnTo>
                  <a:lnTo>
                    <a:pt x="399262" y="787361"/>
                  </a:lnTo>
                  <a:lnTo>
                    <a:pt x="410819" y="728916"/>
                  </a:lnTo>
                  <a:lnTo>
                    <a:pt x="387286" y="710577"/>
                  </a:lnTo>
                  <a:lnTo>
                    <a:pt x="345859" y="744321"/>
                  </a:lnTo>
                  <a:lnTo>
                    <a:pt x="318071" y="800887"/>
                  </a:lnTo>
                  <a:lnTo>
                    <a:pt x="302450" y="854062"/>
                  </a:lnTo>
                  <a:lnTo>
                    <a:pt x="297573" y="877620"/>
                  </a:lnTo>
                  <a:lnTo>
                    <a:pt x="286664" y="857605"/>
                  </a:lnTo>
                  <a:lnTo>
                    <a:pt x="258965" y="816635"/>
                  </a:lnTo>
                  <a:lnTo>
                    <a:pt x="222072" y="783285"/>
                  </a:lnTo>
                  <a:lnTo>
                    <a:pt x="183565" y="786142"/>
                  </a:lnTo>
                  <a:lnTo>
                    <a:pt x="171704" y="817587"/>
                  </a:lnTo>
                  <a:lnTo>
                    <a:pt x="193446" y="847128"/>
                  </a:lnTo>
                  <a:lnTo>
                    <a:pt x="224396" y="869035"/>
                  </a:lnTo>
                  <a:lnTo>
                    <a:pt x="240131" y="877620"/>
                  </a:lnTo>
                  <a:lnTo>
                    <a:pt x="216535" y="882891"/>
                  </a:lnTo>
                  <a:lnTo>
                    <a:pt x="167716" y="897001"/>
                  </a:lnTo>
                  <a:lnTo>
                    <a:pt x="126593" y="917321"/>
                  </a:lnTo>
                  <a:lnTo>
                    <a:pt x="126111" y="941247"/>
                  </a:lnTo>
                  <a:lnTo>
                    <a:pt x="163639" y="954862"/>
                  </a:lnTo>
                  <a:lnTo>
                    <a:pt x="206540" y="953350"/>
                  </a:lnTo>
                  <a:lnTo>
                    <a:pt x="241820" y="945781"/>
                  </a:lnTo>
                  <a:lnTo>
                    <a:pt x="256476" y="941247"/>
                  </a:lnTo>
                  <a:lnTo>
                    <a:pt x="254177" y="959446"/>
                  </a:lnTo>
                  <a:lnTo>
                    <a:pt x="250342" y="1001344"/>
                  </a:lnTo>
                  <a:lnTo>
                    <a:pt x="249580" y="1047889"/>
                  </a:lnTo>
                  <a:lnTo>
                    <a:pt x="256476" y="1080008"/>
                  </a:lnTo>
                  <a:lnTo>
                    <a:pt x="269722" y="1072629"/>
                  </a:lnTo>
                  <a:lnTo>
                    <a:pt x="282930" y="1032281"/>
                  </a:lnTo>
                  <a:lnTo>
                    <a:pt x="293077" y="987285"/>
                  </a:lnTo>
                  <a:lnTo>
                    <a:pt x="297129" y="966000"/>
                  </a:lnTo>
                  <a:lnTo>
                    <a:pt x="312712" y="991489"/>
                  </a:lnTo>
                  <a:lnTo>
                    <a:pt x="348830" y="1043711"/>
                  </a:lnTo>
                  <a:lnTo>
                    <a:pt x="389597" y="1086243"/>
                  </a:lnTo>
                  <a:lnTo>
                    <a:pt x="419100" y="1082662"/>
                  </a:lnTo>
                  <a:lnTo>
                    <a:pt x="416966" y="1037856"/>
                  </a:lnTo>
                  <a:lnTo>
                    <a:pt x="388162" y="989698"/>
                  </a:lnTo>
                  <a:lnTo>
                    <a:pt x="354723" y="951230"/>
                  </a:lnTo>
                  <a:lnTo>
                    <a:pt x="338670" y="935507"/>
                  </a:lnTo>
                  <a:lnTo>
                    <a:pt x="370916" y="929017"/>
                  </a:lnTo>
                  <a:lnTo>
                    <a:pt x="438213" y="913409"/>
                  </a:lnTo>
                  <a:lnTo>
                    <a:pt x="496392" y="894486"/>
                  </a:lnTo>
                  <a:lnTo>
                    <a:pt x="501294" y="878052"/>
                  </a:lnTo>
                  <a:close/>
                </a:path>
                <a:path w="2023744" h="2059304">
                  <a:moveTo>
                    <a:pt x="2023198" y="414502"/>
                  </a:moveTo>
                  <a:lnTo>
                    <a:pt x="2001240" y="395173"/>
                  </a:lnTo>
                  <a:lnTo>
                    <a:pt x="1984375" y="381520"/>
                  </a:lnTo>
                  <a:lnTo>
                    <a:pt x="1973554" y="373430"/>
                  </a:lnTo>
                  <a:lnTo>
                    <a:pt x="1971725" y="372160"/>
                  </a:lnTo>
                  <a:lnTo>
                    <a:pt x="1969731" y="369874"/>
                  </a:lnTo>
                  <a:lnTo>
                    <a:pt x="1921510" y="354266"/>
                  </a:lnTo>
                  <a:lnTo>
                    <a:pt x="1868055" y="335267"/>
                  </a:lnTo>
                  <a:lnTo>
                    <a:pt x="1811477" y="313944"/>
                  </a:lnTo>
                  <a:lnTo>
                    <a:pt x="1753857" y="291338"/>
                  </a:lnTo>
                  <a:lnTo>
                    <a:pt x="1697266" y="268516"/>
                  </a:lnTo>
                  <a:lnTo>
                    <a:pt x="1643811" y="246532"/>
                  </a:lnTo>
                  <a:lnTo>
                    <a:pt x="1554568" y="209308"/>
                  </a:lnTo>
                  <a:lnTo>
                    <a:pt x="1522971" y="196202"/>
                  </a:lnTo>
                  <a:lnTo>
                    <a:pt x="1371574" y="151930"/>
                  </a:lnTo>
                  <a:lnTo>
                    <a:pt x="1115199" y="86004"/>
                  </a:lnTo>
                  <a:lnTo>
                    <a:pt x="873582" y="26111"/>
                  </a:lnTo>
                  <a:lnTo>
                    <a:pt x="766432" y="0"/>
                  </a:lnTo>
                  <a:lnTo>
                    <a:pt x="766635" y="508"/>
                  </a:lnTo>
                  <a:lnTo>
                    <a:pt x="766432" y="444"/>
                  </a:lnTo>
                  <a:lnTo>
                    <a:pt x="514985" y="1249692"/>
                  </a:lnTo>
                  <a:lnTo>
                    <a:pt x="473989" y="1222197"/>
                  </a:lnTo>
                  <a:lnTo>
                    <a:pt x="369874" y="1176896"/>
                  </a:lnTo>
                  <a:lnTo>
                    <a:pt x="231063" y="1169530"/>
                  </a:lnTo>
                  <a:lnTo>
                    <a:pt x="85902" y="1255877"/>
                  </a:lnTo>
                  <a:lnTo>
                    <a:pt x="54889" y="1294460"/>
                  </a:lnTo>
                  <a:lnTo>
                    <a:pt x="31076" y="1333982"/>
                  </a:lnTo>
                  <a:lnTo>
                    <a:pt x="14185" y="1373987"/>
                  </a:lnTo>
                  <a:lnTo>
                    <a:pt x="3924" y="1414018"/>
                  </a:lnTo>
                  <a:lnTo>
                    <a:pt x="0" y="1453616"/>
                  </a:lnTo>
                  <a:lnTo>
                    <a:pt x="2108" y="1492313"/>
                  </a:lnTo>
                  <a:lnTo>
                    <a:pt x="9982" y="1529651"/>
                  </a:lnTo>
                  <a:lnTo>
                    <a:pt x="41833" y="1598383"/>
                  </a:lnTo>
                  <a:lnTo>
                    <a:pt x="65214" y="1628876"/>
                  </a:lnTo>
                  <a:lnTo>
                    <a:pt x="93205" y="1656143"/>
                  </a:lnTo>
                  <a:lnTo>
                    <a:pt x="125488" y="1679752"/>
                  </a:lnTo>
                  <a:lnTo>
                    <a:pt x="161785" y="1699234"/>
                  </a:lnTo>
                  <a:lnTo>
                    <a:pt x="201803" y="1714119"/>
                  </a:lnTo>
                  <a:lnTo>
                    <a:pt x="245249" y="1723961"/>
                  </a:lnTo>
                  <a:lnTo>
                    <a:pt x="291833" y="1728279"/>
                  </a:lnTo>
                  <a:lnTo>
                    <a:pt x="453123" y="1698790"/>
                  </a:lnTo>
                  <a:lnTo>
                    <a:pt x="558076" y="1626577"/>
                  </a:lnTo>
                  <a:lnTo>
                    <a:pt x="614972" y="1552968"/>
                  </a:lnTo>
                  <a:lnTo>
                    <a:pt x="632091" y="1519262"/>
                  </a:lnTo>
                  <a:lnTo>
                    <a:pt x="868514" y="308000"/>
                  </a:lnTo>
                  <a:lnTo>
                    <a:pt x="871435" y="310083"/>
                  </a:lnTo>
                  <a:lnTo>
                    <a:pt x="879614" y="316395"/>
                  </a:lnTo>
                  <a:lnTo>
                    <a:pt x="892187" y="327012"/>
                  </a:lnTo>
                  <a:lnTo>
                    <a:pt x="907567" y="341376"/>
                  </a:lnTo>
                  <a:lnTo>
                    <a:pt x="907846" y="342023"/>
                  </a:lnTo>
                  <a:lnTo>
                    <a:pt x="992962" y="357962"/>
                  </a:lnTo>
                  <a:lnTo>
                    <a:pt x="1187792" y="395224"/>
                  </a:lnTo>
                  <a:lnTo>
                    <a:pt x="1401495" y="438035"/>
                  </a:lnTo>
                  <a:lnTo>
                    <a:pt x="1543291" y="470623"/>
                  </a:lnTo>
                  <a:lnTo>
                    <a:pt x="1647698" y="509511"/>
                  </a:lnTo>
                  <a:lnTo>
                    <a:pt x="1778279" y="565353"/>
                  </a:lnTo>
                  <a:lnTo>
                    <a:pt x="1786902" y="569239"/>
                  </a:lnTo>
                  <a:lnTo>
                    <a:pt x="1583956" y="1579359"/>
                  </a:lnTo>
                  <a:lnTo>
                    <a:pt x="1542948" y="1551863"/>
                  </a:lnTo>
                  <a:lnTo>
                    <a:pt x="1438846" y="1506550"/>
                  </a:lnTo>
                  <a:lnTo>
                    <a:pt x="1300022" y="1499196"/>
                  </a:lnTo>
                  <a:lnTo>
                    <a:pt x="1154861" y="1585544"/>
                  </a:lnTo>
                  <a:lnTo>
                    <a:pt x="1123848" y="1624126"/>
                  </a:lnTo>
                  <a:lnTo>
                    <a:pt x="1100023" y="1663661"/>
                  </a:lnTo>
                  <a:lnTo>
                    <a:pt x="1083106" y="1703692"/>
                  </a:lnTo>
                  <a:lnTo>
                    <a:pt x="1072819" y="1743760"/>
                  </a:lnTo>
                  <a:lnTo>
                    <a:pt x="1068870" y="1783397"/>
                  </a:lnTo>
                  <a:lnTo>
                    <a:pt x="1070952" y="1822132"/>
                  </a:lnTo>
                  <a:lnTo>
                    <a:pt x="1078801" y="1859521"/>
                  </a:lnTo>
                  <a:lnTo>
                    <a:pt x="1110602" y="1928393"/>
                  </a:lnTo>
                  <a:lnTo>
                    <a:pt x="1133983" y="1958936"/>
                  </a:lnTo>
                  <a:lnTo>
                    <a:pt x="1161973" y="1986292"/>
                  </a:lnTo>
                  <a:lnTo>
                    <a:pt x="1194257" y="2009978"/>
                  </a:lnTo>
                  <a:lnTo>
                    <a:pt x="1230579" y="2029536"/>
                  </a:lnTo>
                  <a:lnTo>
                    <a:pt x="1270635" y="2044496"/>
                  </a:lnTo>
                  <a:lnTo>
                    <a:pt x="1314132" y="2054415"/>
                  </a:lnTo>
                  <a:lnTo>
                    <a:pt x="1360792" y="2058822"/>
                  </a:lnTo>
                  <a:lnTo>
                    <a:pt x="1522222" y="2029777"/>
                  </a:lnTo>
                  <a:lnTo>
                    <a:pt x="1627479" y="1957679"/>
                  </a:lnTo>
                  <a:lnTo>
                    <a:pt x="1684680" y="1884006"/>
                  </a:lnTo>
                  <a:lnTo>
                    <a:pt x="1701939" y="1850237"/>
                  </a:lnTo>
                  <a:lnTo>
                    <a:pt x="1937029" y="637667"/>
                  </a:lnTo>
                  <a:lnTo>
                    <a:pt x="1939950" y="639749"/>
                  </a:lnTo>
                  <a:lnTo>
                    <a:pt x="1948129" y="646061"/>
                  </a:lnTo>
                  <a:lnTo>
                    <a:pt x="1960714" y="656678"/>
                  </a:lnTo>
                  <a:lnTo>
                    <a:pt x="1976805" y="671690"/>
                  </a:lnTo>
                  <a:lnTo>
                    <a:pt x="1984387" y="620039"/>
                  </a:lnTo>
                  <a:lnTo>
                    <a:pt x="1992820" y="568490"/>
                  </a:lnTo>
                  <a:lnTo>
                    <a:pt x="2000656" y="525081"/>
                  </a:lnTo>
                  <a:lnTo>
                    <a:pt x="2003920" y="518795"/>
                  </a:lnTo>
                  <a:lnTo>
                    <a:pt x="2021484" y="428790"/>
                  </a:lnTo>
                  <a:lnTo>
                    <a:pt x="2020392" y="427558"/>
                  </a:lnTo>
                  <a:lnTo>
                    <a:pt x="2023198" y="414502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21701" y="8121130"/>
              <a:ext cx="66297" cy="6879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833061" y="7845429"/>
              <a:ext cx="455295" cy="172720"/>
            </a:xfrm>
            <a:custGeom>
              <a:avLst/>
              <a:gdLst/>
              <a:ahLst/>
              <a:cxnLst/>
              <a:rect l="l" t="t" r="r" b="b"/>
              <a:pathLst>
                <a:path w="455294" h="172720">
                  <a:moveTo>
                    <a:pt x="14787" y="111871"/>
                  </a:moveTo>
                  <a:lnTo>
                    <a:pt x="39073" y="107844"/>
                  </a:lnTo>
                  <a:lnTo>
                    <a:pt x="60447" y="119983"/>
                  </a:lnTo>
                  <a:lnTo>
                    <a:pt x="66499" y="146114"/>
                  </a:lnTo>
                  <a:lnTo>
                    <a:pt x="51799" y="168559"/>
                  </a:lnTo>
                  <a:lnTo>
                    <a:pt x="27503" y="172577"/>
                  </a:lnTo>
                  <a:lnTo>
                    <a:pt x="6081" y="160395"/>
                  </a:lnTo>
                  <a:lnTo>
                    <a:pt x="0" y="134239"/>
                  </a:lnTo>
                  <a:lnTo>
                    <a:pt x="14787" y="111871"/>
                  </a:lnTo>
                  <a:close/>
                </a:path>
                <a:path w="455294" h="172720">
                  <a:moveTo>
                    <a:pt x="451091" y="637"/>
                  </a:moveTo>
                  <a:lnTo>
                    <a:pt x="454937" y="0"/>
                  </a:lnTo>
                  <a:lnTo>
                    <a:pt x="454937" y="53824"/>
                  </a:lnTo>
                  <a:lnTo>
                    <a:pt x="442789" y="47281"/>
                  </a:lnTo>
                  <a:lnTo>
                    <a:pt x="436303" y="23005"/>
                  </a:lnTo>
                  <a:lnTo>
                    <a:pt x="451091" y="63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1565" y="1669299"/>
              <a:ext cx="12417169" cy="797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929" y="272297"/>
              <a:ext cx="5400797" cy="18969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6818" y="1441456"/>
              <a:ext cx="4632960" cy="752475"/>
            </a:xfrm>
            <a:custGeom>
              <a:avLst/>
              <a:gdLst/>
              <a:ahLst/>
              <a:cxnLst/>
              <a:rect l="l" t="t" r="r" b="b"/>
              <a:pathLst>
                <a:path w="4632960" h="752475">
                  <a:moveTo>
                    <a:pt x="0" y="752163"/>
                  </a:moveTo>
                  <a:lnTo>
                    <a:pt x="4632847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6585" y="1868563"/>
              <a:ext cx="3439795" cy="133350"/>
            </a:xfrm>
            <a:custGeom>
              <a:avLst/>
              <a:gdLst/>
              <a:ahLst/>
              <a:cxnLst/>
              <a:rect l="l" t="t" r="r" b="b"/>
              <a:pathLst>
                <a:path w="3439795" h="133350">
                  <a:moveTo>
                    <a:pt x="0" y="133053"/>
                  </a:moveTo>
                  <a:lnTo>
                    <a:pt x="3439319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130" y="9376798"/>
              <a:ext cx="775335" cy="845819"/>
            </a:xfrm>
            <a:custGeom>
              <a:avLst/>
              <a:gdLst/>
              <a:ahLst/>
              <a:cxnLst/>
              <a:rect l="l" t="t" r="r" b="b"/>
              <a:pathLst>
                <a:path w="775335" h="845820">
                  <a:moveTo>
                    <a:pt x="43446" y="574926"/>
                  </a:moveTo>
                  <a:lnTo>
                    <a:pt x="112198" y="592249"/>
                  </a:lnTo>
                  <a:lnTo>
                    <a:pt x="89979" y="619496"/>
                  </a:lnTo>
                  <a:lnTo>
                    <a:pt x="78803" y="633129"/>
                  </a:lnTo>
                  <a:lnTo>
                    <a:pt x="67566" y="646695"/>
                  </a:lnTo>
                  <a:lnTo>
                    <a:pt x="56797" y="654621"/>
                  </a:lnTo>
                  <a:lnTo>
                    <a:pt x="44412" y="657250"/>
                  </a:lnTo>
                  <a:lnTo>
                    <a:pt x="31758" y="654790"/>
                  </a:lnTo>
                  <a:lnTo>
                    <a:pt x="20177" y="647451"/>
                  </a:lnTo>
                  <a:lnTo>
                    <a:pt x="13134" y="638686"/>
                  </a:lnTo>
                  <a:lnTo>
                    <a:pt x="10631" y="627416"/>
                  </a:lnTo>
                  <a:lnTo>
                    <a:pt x="12303" y="615386"/>
                  </a:lnTo>
                  <a:lnTo>
                    <a:pt x="17789" y="604344"/>
                  </a:lnTo>
                  <a:lnTo>
                    <a:pt x="28921" y="592649"/>
                  </a:lnTo>
                  <a:lnTo>
                    <a:pt x="39239" y="580283"/>
                  </a:lnTo>
                  <a:lnTo>
                    <a:pt x="43446" y="574926"/>
                  </a:lnTo>
                  <a:close/>
                </a:path>
                <a:path w="775335" h="845820">
                  <a:moveTo>
                    <a:pt x="168945" y="424812"/>
                  </a:moveTo>
                  <a:lnTo>
                    <a:pt x="181309" y="428596"/>
                  </a:lnTo>
                  <a:lnTo>
                    <a:pt x="191536" y="437115"/>
                  </a:lnTo>
                  <a:lnTo>
                    <a:pt x="197631" y="448579"/>
                  </a:lnTo>
                  <a:lnTo>
                    <a:pt x="198905" y="460898"/>
                  </a:lnTo>
                  <a:lnTo>
                    <a:pt x="194667" y="471984"/>
                  </a:lnTo>
                  <a:lnTo>
                    <a:pt x="184313" y="488463"/>
                  </a:lnTo>
                  <a:lnTo>
                    <a:pt x="173848" y="505587"/>
                  </a:lnTo>
                  <a:lnTo>
                    <a:pt x="162823" y="522881"/>
                  </a:lnTo>
                  <a:lnTo>
                    <a:pt x="150789" y="539869"/>
                  </a:lnTo>
                  <a:lnTo>
                    <a:pt x="166421" y="550915"/>
                  </a:lnTo>
                  <a:lnTo>
                    <a:pt x="196807" y="574441"/>
                  </a:lnTo>
                  <a:lnTo>
                    <a:pt x="212439" y="585487"/>
                  </a:lnTo>
                  <a:lnTo>
                    <a:pt x="220365" y="596257"/>
                  </a:lnTo>
                  <a:lnTo>
                    <a:pt x="222994" y="608641"/>
                  </a:lnTo>
                  <a:lnTo>
                    <a:pt x="220534" y="621296"/>
                  </a:lnTo>
                  <a:lnTo>
                    <a:pt x="213195" y="632877"/>
                  </a:lnTo>
                  <a:lnTo>
                    <a:pt x="202426" y="640803"/>
                  </a:lnTo>
                  <a:lnTo>
                    <a:pt x="190042" y="643431"/>
                  </a:lnTo>
                  <a:lnTo>
                    <a:pt x="177387" y="640972"/>
                  </a:lnTo>
                  <a:lnTo>
                    <a:pt x="165806" y="633633"/>
                  </a:lnTo>
                  <a:lnTo>
                    <a:pt x="112198" y="592249"/>
                  </a:lnTo>
                  <a:lnTo>
                    <a:pt x="43446" y="574926"/>
                  </a:lnTo>
                  <a:lnTo>
                    <a:pt x="49388" y="567358"/>
                  </a:lnTo>
                  <a:lnTo>
                    <a:pt x="60012" y="553983"/>
                  </a:lnTo>
                  <a:lnTo>
                    <a:pt x="10554" y="514748"/>
                  </a:lnTo>
                  <a:lnTo>
                    <a:pt x="2628" y="503979"/>
                  </a:lnTo>
                  <a:lnTo>
                    <a:pt x="0" y="491594"/>
                  </a:lnTo>
                  <a:lnTo>
                    <a:pt x="2459" y="478939"/>
                  </a:lnTo>
                  <a:lnTo>
                    <a:pt x="4217" y="476165"/>
                  </a:lnTo>
                  <a:lnTo>
                    <a:pt x="101591" y="500699"/>
                  </a:lnTo>
                  <a:lnTo>
                    <a:pt x="103741" y="496549"/>
                  </a:lnTo>
                  <a:lnTo>
                    <a:pt x="109138" y="491560"/>
                  </a:lnTo>
                  <a:lnTo>
                    <a:pt x="110125" y="484356"/>
                  </a:lnTo>
                  <a:lnTo>
                    <a:pt x="117177" y="474066"/>
                  </a:lnTo>
                  <a:lnTo>
                    <a:pt x="130869" y="452243"/>
                  </a:lnTo>
                  <a:lnTo>
                    <a:pt x="137922" y="441953"/>
                  </a:lnTo>
                  <a:lnTo>
                    <a:pt x="146039" y="431781"/>
                  </a:lnTo>
                  <a:lnTo>
                    <a:pt x="156784" y="425970"/>
                  </a:lnTo>
                  <a:lnTo>
                    <a:pt x="168945" y="424812"/>
                  </a:lnTo>
                  <a:close/>
                </a:path>
                <a:path w="775335" h="845820">
                  <a:moveTo>
                    <a:pt x="45606" y="459263"/>
                  </a:moveTo>
                  <a:lnTo>
                    <a:pt x="57187" y="466602"/>
                  </a:lnTo>
                  <a:lnTo>
                    <a:pt x="68126" y="475461"/>
                  </a:lnTo>
                  <a:lnTo>
                    <a:pt x="90688" y="491694"/>
                  </a:lnTo>
                  <a:lnTo>
                    <a:pt x="101591" y="500699"/>
                  </a:lnTo>
                  <a:lnTo>
                    <a:pt x="4217" y="476165"/>
                  </a:lnTo>
                  <a:lnTo>
                    <a:pt x="9798" y="467358"/>
                  </a:lnTo>
                  <a:lnTo>
                    <a:pt x="20567" y="459432"/>
                  </a:lnTo>
                  <a:lnTo>
                    <a:pt x="32951" y="456804"/>
                  </a:lnTo>
                  <a:lnTo>
                    <a:pt x="45606" y="459263"/>
                  </a:lnTo>
                  <a:close/>
                </a:path>
                <a:path w="775335" h="845820">
                  <a:moveTo>
                    <a:pt x="591023" y="785981"/>
                  </a:moveTo>
                  <a:lnTo>
                    <a:pt x="605167" y="805023"/>
                  </a:lnTo>
                  <a:lnTo>
                    <a:pt x="604173" y="828687"/>
                  </a:lnTo>
                  <a:lnTo>
                    <a:pt x="584441" y="845378"/>
                  </a:lnTo>
                  <a:lnTo>
                    <a:pt x="558732" y="842661"/>
                  </a:lnTo>
                  <a:lnTo>
                    <a:pt x="544591" y="823607"/>
                  </a:lnTo>
                  <a:lnTo>
                    <a:pt x="545601" y="799882"/>
                  </a:lnTo>
                  <a:lnTo>
                    <a:pt x="565341" y="783154"/>
                  </a:lnTo>
                  <a:lnTo>
                    <a:pt x="591023" y="785981"/>
                  </a:lnTo>
                  <a:close/>
                </a:path>
                <a:path w="775335" h="845820">
                  <a:moveTo>
                    <a:pt x="473412" y="2826"/>
                  </a:moveTo>
                  <a:lnTo>
                    <a:pt x="487556" y="21868"/>
                  </a:lnTo>
                  <a:lnTo>
                    <a:pt x="486562" y="45532"/>
                  </a:lnTo>
                  <a:lnTo>
                    <a:pt x="466831" y="62223"/>
                  </a:lnTo>
                  <a:lnTo>
                    <a:pt x="441121" y="59506"/>
                  </a:lnTo>
                  <a:lnTo>
                    <a:pt x="426981" y="40452"/>
                  </a:lnTo>
                  <a:lnTo>
                    <a:pt x="427990" y="16727"/>
                  </a:lnTo>
                  <a:lnTo>
                    <a:pt x="447731" y="0"/>
                  </a:lnTo>
                  <a:lnTo>
                    <a:pt x="473412" y="2826"/>
                  </a:lnTo>
                  <a:close/>
                </a:path>
                <a:path w="775335" h="845820">
                  <a:moveTo>
                    <a:pt x="760841" y="327800"/>
                  </a:moveTo>
                  <a:lnTo>
                    <a:pt x="774985" y="346842"/>
                  </a:lnTo>
                  <a:lnTo>
                    <a:pt x="773991" y="370506"/>
                  </a:lnTo>
                  <a:lnTo>
                    <a:pt x="754259" y="387197"/>
                  </a:lnTo>
                  <a:lnTo>
                    <a:pt x="730267" y="383981"/>
                  </a:lnTo>
                  <a:lnTo>
                    <a:pt x="716747" y="364773"/>
                  </a:lnTo>
                  <a:lnTo>
                    <a:pt x="717208" y="341221"/>
                  </a:lnTo>
                  <a:lnTo>
                    <a:pt x="735159" y="324974"/>
                  </a:lnTo>
                  <a:lnTo>
                    <a:pt x="760841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6314" y="6897947"/>
              <a:ext cx="240227" cy="2303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7900" y="7156158"/>
              <a:ext cx="348615" cy="387350"/>
            </a:xfrm>
            <a:custGeom>
              <a:avLst/>
              <a:gdLst/>
              <a:ahLst/>
              <a:cxnLst/>
              <a:rect l="l" t="t" r="r" b="b"/>
              <a:pathLst>
                <a:path w="348615" h="387350">
                  <a:moveTo>
                    <a:pt x="46431" y="2826"/>
                  </a:moveTo>
                  <a:lnTo>
                    <a:pt x="60575" y="21868"/>
                  </a:lnTo>
                  <a:lnTo>
                    <a:pt x="59581" y="45532"/>
                  </a:lnTo>
                  <a:lnTo>
                    <a:pt x="39850" y="62223"/>
                  </a:lnTo>
                  <a:lnTo>
                    <a:pt x="14140" y="59506"/>
                  </a:lnTo>
                  <a:lnTo>
                    <a:pt x="0" y="40452"/>
                  </a:lnTo>
                  <a:lnTo>
                    <a:pt x="1009" y="16727"/>
                  </a:lnTo>
                  <a:lnTo>
                    <a:pt x="20749" y="0"/>
                  </a:lnTo>
                  <a:lnTo>
                    <a:pt x="46431" y="2826"/>
                  </a:lnTo>
                  <a:close/>
                </a:path>
                <a:path w="348615" h="387350">
                  <a:moveTo>
                    <a:pt x="333860" y="327800"/>
                  </a:moveTo>
                  <a:lnTo>
                    <a:pt x="348003" y="346842"/>
                  </a:lnTo>
                  <a:lnTo>
                    <a:pt x="347009" y="370506"/>
                  </a:lnTo>
                  <a:lnTo>
                    <a:pt x="327278" y="387197"/>
                  </a:lnTo>
                  <a:lnTo>
                    <a:pt x="303286" y="383981"/>
                  </a:lnTo>
                  <a:lnTo>
                    <a:pt x="289766" y="364773"/>
                  </a:lnTo>
                  <a:lnTo>
                    <a:pt x="290227" y="341221"/>
                  </a:lnTo>
                  <a:lnTo>
                    <a:pt x="308178" y="324974"/>
                  </a:lnTo>
                  <a:lnTo>
                    <a:pt x="333860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259" y="7785341"/>
              <a:ext cx="1950085" cy="1984375"/>
            </a:xfrm>
            <a:custGeom>
              <a:avLst/>
              <a:gdLst/>
              <a:ahLst/>
              <a:cxnLst/>
              <a:rect l="l" t="t" r="r" b="b"/>
              <a:pathLst>
                <a:path w="1950085" h="1984375">
                  <a:moveTo>
                    <a:pt x="1949881" y="399402"/>
                  </a:moveTo>
                  <a:lnTo>
                    <a:pt x="1928723" y="380771"/>
                  </a:lnTo>
                  <a:lnTo>
                    <a:pt x="1912467" y="367626"/>
                  </a:lnTo>
                  <a:lnTo>
                    <a:pt x="1902040" y="359816"/>
                  </a:lnTo>
                  <a:lnTo>
                    <a:pt x="1900313" y="358609"/>
                  </a:lnTo>
                  <a:lnTo>
                    <a:pt x="1898370" y="356387"/>
                  </a:lnTo>
                  <a:lnTo>
                    <a:pt x="1851901" y="341363"/>
                  </a:lnTo>
                  <a:lnTo>
                    <a:pt x="1800402" y="323062"/>
                  </a:lnTo>
                  <a:lnTo>
                    <a:pt x="1745881" y="302501"/>
                  </a:lnTo>
                  <a:lnTo>
                    <a:pt x="1690357" y="280720"/>
                  </a:lnTo>
                  <a:lnTo>
                    <a:pt x="1635836" y="258724"/>
                  </a:lnTo>
                  <a:lnTo>
                    <a:pt x="1584325" y="237553"/>
                  </a:lnTo>
                  <a:lnTo>
                    <a:pt x="1498333" y="201688"/>
                  </a:lnTo>
                  <a:lnTo>
                    <a:pt x="1467891" y="189052"/>
                  </a:lnTo>
                  <a:lnTo>
                    <a:pt x="1322019" y="146405"/>
                  </a:lnTo>
                  <a:lnTo>
                    <a:pt x="1074991" y="82867"/>
                  </a:lnTo>
                  <a:lnTo>
                    <a:pt x="842175" y="25171"/>
                  </a:lnTo>
                  <a:lnTo>
                    <a:pt x="738924" y="0"/>
                  </a:lnTo>
                  <a:lnTo>
                    <a:pt x="739381" y="1117"/>
                  </a:lnTo>
                  <a:lnTo>
                    <a:pt x="738505" y="850"/>
                  </a:lnTo>
                  <a:lnTo>
                    <a:pt x="496227" y="1205001"/>
                  </a:lnTo>
                  <a:lnTo>
                    <a:pt x="456717" y="1178509"/>
                  </a:lnTo>
                  <a:lnTo>
                    <a:pt x="356400" y="1134846"/>
                  </a:lnTo>
                  <a:lnTo>
                    <a:pt x="222643" y="1127760"/>
                  </a:lnTo>
                  <a:lnTo>
                    <a:pt x="82778" y="1210957"/>
                  </a:lnTo>
                  <a:lnTo>
                    <a:pt x="52895" y="1248143"/>
                  </a:lnTo>
                  <a:lnTo>
                    <a:pt x="29959" y="1286243"/>
                  </a:lnTo>
                  <a:lnTo>
                    <a:pt x="13677" y="1324838"/>
                  </a:lnTo>
                  <a:lnTo>
                    <a:pt x="3784" y="1363472"/>
                  </a:lnTo>
                  <a:lnTo>
                    <a:pt x="0" y="1401686"/>
                  </a:lnTo>
                  <a:lnTo>
                    <a:pt x="2044" y="1439037"/>
                  </a:lnTo>
                  <a:lnTo>
                    <a:pt x="22479" y="1509395"/>
                  </a:lnTo>
                  <a:lnTo>
                    <a:pt x="62852" y="1570939"/>
                  </a:lnTo>
                  <a:lnTo>
                    <a:pt x="120916" y="1620100"/>
                  </a:lnTo>
                  <a:lnTo>
                    <a:pt x="155892" y="1638922"/>
                  </a:lnTo>
                  <a:lnTo>
                    <a:pt x="194449" y="1653311"/>
                  </a:lnTo>
                  <a:lnTo>
                    <a:pt x="236308" y="1662811"/>
                  </a:lnTo>
                  <a:lnTo>
                    <a:pt x="281203" y="1666989"/>
                  </a:lnTo>
                  <a:lnTo>
                    <a:pt x="436613" y="1638566"/>
                  </a:lnTo>
                  <a:lnTo>
                    <a:pt x="537743" y="1568996"/>
                  </a:lnTo>
                  <a:lnTo>
                    <a:pt x="592556" y="1498066"/>
                  </a:lnTo>
                  <a:lnTo>
                    <a:pt x="609066" y="1465580"/>
                  </a:lnTo>
                  <a:lnTo>
                    <a:pt x="836866" y="297205"/>
                  </a:lnTo>
                  <a:lnTo>
                    <a:pt x="839673" y="299212"/>
                  </a:lnTo>
                  <a:lnTo>
                    <a:pt x="847559" y="305295"/>
                  </a:lnTo>
                  <a:lnTo>
                    <a:pt x="859675" y="315531"/>
                  </a:lnTo>
                  <a:lnTo>
                    <a:pt x="874090" y="328980"/>
                  </a:lnTo>
                  <a:lnTo>
                    <a:pt x="874331" y="329565"/>
                  </a:lnTo>
                  <a:lnTo>
                    <a:pt x="874814" y="329666"/>
                  </a:lnTo>
                  <a:lnTo>
                    <a:pt x="875182" y="329996"/>
                  </a:lnTo>
                  <a:lnTo>
                    <a:pt x="875220" y="329742"/>
                  </a:lnTo>
                  <a:lnTo>
                    <a:pt x="956348" y="344919"/>
                  </a:lnTo>
                  <a:lnTo>
                    <a:pt x="1144066" y="380822"/>
                  </a:lnTo>
                  <a:lnTo>
                    <a:pt x="1349997" y="422071"/>
                  </a:lnTo>
                  <a:lnTo>
                    <a:pt x="1486623" y="453478"/>
                  </a:lnTo>
                  <a:lnTo>
                    <a:pt x="1586992" y="490588"/>
                  </a:lnTo>
                  <a:lnTo>
                    <a:pt x="1713141" y="544436"/>
                  </a:lnTo>
                  <a:lnTo>
                    <a:pt x="1722132" y="548487"/>
                  </a:lnTo>
                  <a:lnTo>
                    <a:pt x="1526222" y="1522222"/>
                  </a:lnTo>
                  <a:lnTo>
                    <a:pt x="1486712" y="1495729"/>
                  </a:lnTo>
                  <a:lnTo>
                    <a:pt x="1386408" y="1452067"/>
                  </a:lnTo>
                  <a:lnTo>
                    <a:pt x="1252639" y="1444980"/>
                  </a:lnTo>
                  <a:lnTo>
                    <a:pt x="1112774" y="1528178"/>
                  </a:lnTo>
                  <a:lnTo>
                    <a:pt x="1082890" y="1565351"/>
                  </a:lnTo>
                  <a:lnTo>
                    <a:pt x="1059954" y="1603425"/>
                  </a:lnTo>
                  <a:lnTo>
                    <a:pt x="1043673" y="1641983"/>
                  </a:lnTo>
                  <a:lnTo>
                    <a:pt x="1033780" y="1680552"/>
                  </a:lnTo>
                  <a:lnTo>
                    <a:pt x="1029995" y="1718716"/>
                  </a:lnTo>
                  <a:lnTo>
                    <a:pt x="1032040" y="1756016"/>
                  </a:lnTo>
                  <a:lnTo>
                    <a:pt x="1052474" y="1826234"/>
                  </a:lnTo>
                  <a:lnTo>
                    <a:pt x="1092847" y="1887677"/>
                  </a:lnTo>
                  <a:lnTo>
                    <a:pt x="1150912" y="1936775"/>
                  </a:lnTo>
                  <a:lnTo>
                    <a:pt x="1185887" y="1955596"/>
                  </a:lnTo>
                  <a:lnTo>
                    <a:pt x="1224445" y="1969998"/>
                  </a:lnTo>
                  <a:lnTo>
                    <a:pt x="1266304" y="1979536"/>
                  </a:lnTo>
                  <a:lnTo>
                    <a:pt x="1311198" y="1983778"/>
                  </a:lnTo>
                  <a:lnTo>
                    <a:pt x="1466608" y="1955368"/>
                  </a:lnTo>
                  <a:lnTo>
                    <a:pt x="1567738" y="1885797"/>
                  </a:lnTo>
                  <a:lnTo>
                    <a:pt x="1622564" y="1814868"/>
                  </a:lnTo>
                  <a:lnTo>
                    <a:pt x="1639062" y="1782381"/>
                  </a:lnTo>
                  <a:lnTo>
                    <a:pt x="1866861" y="614426"/>
                  </a:lnTo>
                  <a:lnTo>
                    <a:pt x="1869668" y="616432"/>
                  </a:lnTo>
                  <a:lnTo>
                    <a:pt x="1877555" y="622515"/>
                  </a:lnTo>
                  <a:lnTo>
                    <a:pt x="1889671" y="632739"/>
                  </a:lnTo>
                  <a:lnTo>
                    <a:pt x="1905177" y="647204"/>
                  </a:lnTo>
                  <a:lnTo>
                    <a:pt x="1912480" y="597446"/>
                  </a:lnTo>
                  <a:lnTo>
                    <a:pt x="1920608" y="547776"/>
                  </a:lnTo>
                  <a:lnTo>
                    <a:pt x="1928139" y="505968"/>
                  </a:lnTo>
                  <a:lnTo>
                    <a:pt x="1931314" y="499884"/>
                  </a:lnTo>
                  <a:lnTo>
                    <a:pt x="1948230" y="413169"/>
                  </a:lnTo>
                  <a:lnTo>
                    <a:pt x="1947176" y="411988"/>
                  </a:lnTo>
                  <a:lnTo>
                    <a:pt x="1949881" y="399402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80" y="8067637"/>
              <a:ext cx="179958" cy="187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4792" y="7420609"/>
              <a:ext cx="2543810" cy="2216785"/>
            </a:xfrm>
            <a:custGeom>
              <a:avLst/>
              <a:gdLst/>
              <a:ahLst/>
              <a:cxnLst/>
              <a:rect l="l" t="t" r="r" b="b"/>
              <a:pathLst>
                <a:path w="2543810" h="2216784">
                  <a:moveTo>
                    <a:pt x="483019" y="1078788"/>
                  </a:moveTo>
                  <a:lnTo>
                    <a:pt x="442366" y="1071600"/>
                  </a:lnTo>
                  <a:lnTo>
                    <a:pt x="398602" y="1072400"/>
                  </a:lnTo>
                  <a:lnTo>
                    <a:pt x="363626" y="1076401"/>
                  </a:lnTo>
                  <a:lnTo>
                    <a:pt x="349313" y="1078788"/>
                  </a:lnTo>
                  <a:lnTo>
                    <a:pt x="361848" y="1051064"/>
                  </a:lnTo>
                  <a:lnTo>
                    <a:pt x="384708" y="991400"/>
                  </a:lnTo>
                  <a:lnTo>
                    <a:pt x="395846" y="935088"/>
                  </a:lnTo>
                  <a:lnTo>
                    <a:pt x="373164" y="917409"/>
                  </a:lnTo>
                  <a:lnTo>
                    <a:pt x="333248" y="949921"/>
                  </a:lnTo>
                  <a:lnTo>
                    <a:pt x="306476" y="1004430"/>
                  </a:lnTo>
                  <a:lnTo>
                    <a:pt x="291426" y="1055674"/>
                  </a:lnTo>
                  <a:lnTo>
                    <a:pt x="286727" y="1078369"/>
                  </a:lnTo>
                  <a:lnTo>
                    <a:pt x="276212" y="1059078"/>
                  </a:lnTo>
                  <a:lnTo>
                    <a:pt x="249516" y="1019606"/>
                  </a:lnTo>
                  <a:lnTo>
                    <a:pt x="213969" y="987475"/>
                  </a:lnTo>
                  <a:lnTo>
                    <a:pt x="176872" y="990219"/>
                  </a:lnTo>
                  <a:lnTo>
                    <a:pt x="165442" y="1020521"/>
                  </a:lnTo>
                  <a:lnTo>
                    <a:pt x="186397" y="1048981"/>
                  </a:lnTo>
                  <a:lnTo>
                    <a:pt x="216217" y="1070102"/>
                  </a:lnTo>
                  <a:lnTo>
                    <a:pt x="231368" y="1078369"/>
                  </a:lnTo>
                  <a:lnTo>
                    <a:pt x="208635" y="1083449"/>
                  </a:lnTo>
                  <a:lnTo>
                    <a:pt x="161594" y="1097051"/>
                  </a:lnTo>
                  <a:lnTo>
                    <a:pt x="121983" y="1116622"/>
                  </a:lnTo>
                  <a:lnTo>
                    <a:pt x="121513" y="1139672"/>
                  </a:lnTo>
                  <a:lnTo>
                    <a:pt x="157670" y="1152791"/>
                  </a:lnTo>
                  <a:lnTo>
                    <a:pt x="199009" y="1151331"/>
                  </a:lnTo>
                  <a:lnTo>
                    <a:pt x="233006" y="1144054"/>
                  </a:lnTo>
                  <a:lnTo>
                    <a:pt x="247129" y="1139672"/>
                  </a:lnTo>
                  <a:lnTo>
                    <a:pt x="244906" y="1157211"/>
                  </a:lnTo>
                  <a:lnTo>
                    <a:pt x="241223" y="1197584"/>
                  </a:lnTo>
                  <a:lnTo>
                    <a:pt x="240487" y="1242428"/>
                  </a:lnTo>
                  <a:lnTo>
                    <a:pt x="247129" y="1273378"/>
                  </a:lnTo>
                  <a:lnTo>
                    <a:pt x="259892" y="1266278"/>
                  </a:lnTo>
                  <a:lnTo>
                    <a:pt x="272618" y="1227391"/>
                  </a:lnTo>
                  <a:lnTo>
                    <a:pt x="282397" y="1184046"/>
                  </a:lnTo>
                  <a:lnTo>
                    <a:pt x="286296" y="1163523"/>
                  </a:lnTo>
                  <a:lnTo>
                    <a:pt x="301307" y="1188097"/>
                  </a:lnTo>
                  <a:lnTo>
                    <a:pt x="336118" y="1238415"/>
                  </a:lnTo>
                  <a:lnTo>
                    <a:pt x="375399" y="1279385"/>
                  </a:lnTo>
                  <a:lnTo>
                    <a:pt x="403821" y="1275930"/>
                  </a:lnTo>
                  <a:lnTo>
                    <a:pt x="401777" y="1232763"/>
                  </a:lnTo>
                  <a:lnTo>
                    <a:pt x="374015" y="1186357"/>
                  </a:lnTo>
                  <a:lnTo>
                    <a:pt x="341782" y="1149286"/>
                  </a:lnTo>
                  <a:lnTo>
                    <a:pt x="326326" y="1134148"/>
                  </a:lnTo>
                  <a:lnTo>
                    <a:pt x="357390" y="1127887"/>
                  </a:lnTo>
                  <a:lnTo>
                    <a:pt x="422236" y="1112850"/>
                  </a:lnTo>
                  <a:lnTo>
                    <a:pt x="478294" y="1094625"/>
                  </a:lnTo>
                  <a:lnTo>
                    <a:pt x="483019" y="1078788"/>
                  </a:lnTo>
                  <a:close/>
                </a:path>
                <a:path w="2543810" h="2216784">
                  <a:moveTo>
                    <a:pt x="1862213" y="144056"/>
                  </a:moveTo>
                  <a:lnTo>
                    <a:pt x="1856384" y="118884"/>
                  </a:lnTo>
                  <a:lnTo>
                    <a:pt x="1835785" y="107188"/>
                  </a:lnTo>
                  <a:lnTo>
                    <a:pt x="1812378" y="111061"/>
                  </a:lnTo>
                  <a:lnTo>
                    <a:pt x="1798129" y="132613"/>
                  </a:lnTo>
                  <a:lnTo>
                    <a:pt x="1803996" y="157822"/>
                  </a:lnTo>
                  <a:lnTo>
                    <a:pt x="1824634" y="169557"/>
                  </a:lnTo>
                  <a:lnTo>
                    <a:pt x="1848040" y="165684"/>
                  </a:lnTo>
                  <a:lnTo>
                    <a:pt x="1862213" y="144056"/>
                  </a:lnTo>
                  <a:close/>
                </a:path>
                <a:path w="2543810" h="2216784">
                  <a:moveTo>
                    <a:pt x="1949450" y="632129"/>
                  </a:moveTo>
                  <a:lnTo>
                    <a:pt x="1928291" y="613511"/>
                  </a:lnTo>
                  <a:lnTo>
                    <a:pt x="1912035" y="600354"/>
                  </a:lnTo>
                  <a:lnTo>
                    <a:pt x="1901609" y="592556"/>
                  </a:lnTo>
                  <a:lnTo>
                    <a:pt x="1899881" y="591350"/>
                  </a:lnTo>
                  <a:lnTo>
                    <a:pt x="1897938" y="589127"/>
                  </a:lnTo>
                  <a:lnTo>
                    <a:pt x="1851456" y="574090"/>
                  </a:lnTo>
                  <a:lnTo>
                    <a:pt x="1799971" y="555790"/>
                  </a:lnTo>
                  <a:lnTo>
                    <a:pt x="1745449" y="535241"/>
                  </a:lnTo>
                  <a:lnTo>
                    <a:pt x="1689925" y="513461"/>
                  </a:lnTo>
                  <a:lnTo>
                    <a:pt x="1635404" y="491464"/>
                  </a:lnTo>
                  <a:lnTo>
                    <a:pt x="1583880" y="470281"/>
                  </a:lnTo>
                  <a:lnTo>
                    <a:pt x="1497901" y="434428"/>
                  </a:lnTo>
                  <a:lnTo>
                    <a:pt x="1467459" y="421792"/>
                  </a:lnTo>
                  <a:lnTo>
                    <a:pt x="1321574" y="379133"/>
                  </a:lnTo>
                  <a:lnTo>
                    <a:pt x="1074547" y="315607"/>
                  </a:lnTo>
                  <a:lnTo>
                    <a:pt x="841730" y="257898"/>
                  </a:lnTo>
                  <a:lnTo>
                    <a:pt x="738492" y="232740"/>
                  </a:lnTo>
                  <a:lnTo>
                    <a:pt x="738682" y="233222"/>
                  </a:lnTo>
                  <a:lnTo>
                    <a:pt x="738492" y="233159"/>
                  </a:lnTo>
                  <a:lnTo>
                    <a:pt x="496214" y="1436878"/>
                  </a:lnTo>
                  <a:lnTo>
                    <a:pt x="456704" y="1410385"/>
                  </a:lnTo>
                  <a:lnTo>
                    <a:pt x="356400" y="1366735"/>
                  </a:lnTo>
                  <a:lnTo>
                    <a:pt x="222643" y="1359636"/>
                  </a:lnTo>
                  <a:lnTo>
                    <a:pt x="82765" y="1442847"/>
                  </a:lnTo>
                  <a:lnTo>
                    <a:pt x="52882" y="1480019"/>
                  </a:lnTo>
                  <a:lnTo>
                    <a:pt x="29946" y="1518094"/>
                  </a:lnTo>
                  <a:lnTo>
                    <a:pt x="13665" y="1556651"/>
                  </a:lnTo>
                  <a:lnTo>
                    <a:pt x="3784" y="1595221"/>
                  </a:lnTo>
                  <a:lnTo>
                    <a:pt x="0" y="1633372"/>
                  </a:lnTo>
                  <a:lnTo>
                    <a:pt x="2032" y="1670659"/>
                  </a:lnTo>
                  <a:lnTo>
                    <a:pt x="22466" y="1740852"/>
                  </a:lnTo>
                  <a:lnTo>
                    <a:pt x="62839" y="1802231"/>
                  </a:lnTo>
                  <a:lnTo>
                    <a:pt x="120916" y="1851266"/>
                  </a:lnTo>
                  <a:lnTo>
                    <a:pt x="155879" y="1870036"/>
                  </a:lnTo>
                  <a:lnTo>
                    <a:pt x="194449" y="1884375"/>
                  </a:lnTo>
                  <a:lnTo>
                    <a:pt x="236308" y="1893862"/>
                  </a:lnTo>
                  <a:lnTo>
                    <a:pt x="281190" y="1898015"/>
                  </a:lnTo>
                  <a:lnTo>
                    <a:pt x="436600" y="1869605"/>
                  </a:lnTo>
                  <a:lnTo>
                    <a:pt x="537730" y="1800034"/>
                  </a:lnTo>
                  <a:lnTo>
                    <a:pt x="592556" y="1729105"/>
                  </a:lnTo>
                  <a:lnTo>
                    <a:pt x="609053" y="1696618"/>
                  </a:lnTo>
                  <a:lnTo>
                    <a:pt x="836853" y="529513"/>
                  </a:lnTo>
                  <a:lnTo>
                    <a:pt x="839673" y="531520"/>
                  </a:lnTo>
                  <a:lnTo>
                    <a:pt x="847547" y="537603"/>
                  </a:lnTo>
                  <a:lnTo>
                    <a:pt x="859663" y="547839"/>
                  </a:lnTo>
                  <a:lnTo>
                    <a:pt x="874483" y="561670"/>
                  </a:lnTo>
                  <a:lnTo>
                    <a:pt x="874750" y="562305"/>
                  </a:lnTo>
                  <a:lnTo>
                    <a:pt x="956767" y="577646"/>
                  </a:lnTo>
                  <a:lnTo>
                    <a:pt x="1144485" y="613562"/>
                  </a:lnTo>
                  <a:lnTo>
                    <a:pt x="1350416" y="654812"/>
                  </a:lnTo>
                  <a:lnTo>
                    <a:pt x="1487043" y="686206"/>
                  </a:lnTo>
                  <a:lnTo>
                    <a:pt x="1587639" y="723684"/>
                  </a:lnTo>
                  <a:lnTo>
                    <a:pt x="1713458" y="777481"/>
                  </a:lnTo>
                  <a:lnTo>
                    <a:pt x="1721764" y="781227"/>
                  </a:lnTo>
                  <a:lnTo>
                    <a:pt x="1526209" y="1754530"/>
                  </a:lnTo>
                  <a:lnTo>
                    <a:pt x="1486700" y="1728038"/>
                  </a:lnTo>
                  <a:lnTo>
                    <a:pt x="1386395" y="1684375"/>
                  </a:lnTo>
                  <a:lnTo>
                    <a:pt x="1252639" y="1677289"/>
                  </a:lnTo>
                  <a:lnTo>
                    <a:pt x="1112774" y="1760486"/>
                  </a:lnTo>
                  <a:lnTo>
                    <a:pt x="1082878" y="1797659"/>
                  </a:lnTo>
                  <a:lnTo>
                    <a:pt x="1059929" y="1835759"/>
                  </a:lnTo>
                  <a:lnTo>
                    <a:pt x="1043635" y="1874329"/>
                  </a:lnTo>
                  <a:lnTo>
                    <a:pt x="1033716" y="1912937"/>
                  </a:lnTo>
                  <a:lnTo>
                    <a:pt x="1029906" y="1951126"/>
                  </a:lnTo>
                  <a:lnTo>
                    <a:pt x="1031913" y="1988451"/>
                  </a:lnTo>
                  <a:lnTo>
                    <a:pt x="1052309" y="2058758"/>
                  </a:lnTo>
                  <a:lnTo>
                    <a:pt x="1092657" y="2120277"/>
                  </a:lnTo>
                  <a:lnTo>
                    <a:pt x="1150734" y="2169452"/>
                  </a:lnTo>
                  <a:lnTo>
                    <a:pt x="1185722" y="2188299"/>
                  </a:lnTo>
                  <a:lnTo>
                    <a:pt x="1224318" y="2202713"/>
                  </a:lnTo>
                  <a:lnTo>
                    <a:pt x="1266228" y="2212276"/>
                  </a:lnTo>
                  <a:lnTo>
                    <a:pt x="1311186" y="2216518"/>
                  </a:lnTo>
                  <a:lnTo>
                    <a:pt x="1466735" y="2188527"/>
                  </a:lnTo>
                  <a:lnTo>
                    <a:pt x="1568157" y="2119058"/>
                  </a:lnTo>
                  <a:lnTo>
                    <a:pt x="1623263" y="2048078"/>
                  </a:lnTo>
                  <a:lnTo>
                    <a:pt x="1639900" y="2015540"/>
                  </a:lnTo>
                  <a:lnTo>
                    <a:pt x="1866430" y="847153"/>
                  </a:lnTo>
                  <a:lnTo>
                    <a:pt x="1869236" y="849172"/>
                  </a:lnTo>
                  <a:lnTo>
                    <a:pt x="1877123" y="855243"/>
                  </a:lnTo>
                  <a:lnTo>
                    <a:pt x="1889239" y="865479"/>
                  </a:lnTo>
                  <a:lnTo>
                    <a:pt x="1904746" y="879944"/>
                  </a:lnTo>
                  <a:lnTo>
                    <a:pt x="1912048" y="830173"/>
                  </a:lnTo>
                  <a:lnTo>
                    <a:pt x="1920176" y="780516"/>
                  </a:lnTo>
                  <a:lnTo>
                    <a:pt x="1927707" y="738720"/>
                  </a:lnTo>
                  <a:lnTo>
                    <a:pt x="1930882" y="732624"/>
                  </a:lnTo>
                  <a:lnTo>
                    <a:pt x="1947799" y="645909"/>
                  </a:lnTo>
                  <a:lnTo>
                    <a:pt x="1946744" y="644728"/>
                  </a:lnTo>
                  <a:lnTo>
                    <a:pt x="1949450" y="632129"/>
                  </a:lnTo>
                  <a:close/>
                </a:path>
                <a:path w="2543810" h="2216784">
                  <a:moveTo>
                    <a:pt x="2237143" y="292214"/>
                  </a:moveTo>
                  <a:lnTo>
                    <a:pt x="2222068" y="271932"/>
                  </a:lnTo>
                  <a:lnTo>
                    <a:pt x="2194712" y="268922"/>
                  </a:lnTo>
                  <a:lnTo>
                    <a:pt x="2173681" y="286740"/>
                  </a:lnTo>
                  <a:lnTo>
                    <a:pt x="2172601" y="312013"/>
                  </a:lnTo>
                  <a:lnTo>
                    <a:pt x="2187676" y="332308"/>
                  </a:lnTo>
                  <a:lnTo>
                    <a:pt x="2215057" y="335203"/>
                  </a:lnTo>
                  <a:lnTo>
                    <a:pt x="2236076" y="317423"/>
                  </a:lnTo>
                  <a:lnTo>
                    <a:pt x="2237143" y="292214"/>
                  </a:lnTo>
                  <a:close/>
                </a:path>
                <a:path w="2543810" h="2216784">
                  <a:moveTo>
                    <a:pt x="2282609" y="36880"/>
                  </a:moveTo>
                  <a:lnTo>
                    <a:pt x="2276779" y="11696"/>
                  </a:lnTo>
                  <a:lnTo>
                    <a:pt x="2256180" y="0"/>
                  </a:lnTo>
                  <a:lnTo>
                    <a:pt x="2232787" y="3886"/>
                  </a:lnTo>
                  <a:lnTo>
                    <a:pt x="2218537" y="25438"/>
                  </a:lnTo>
                  <a:lnTo>
                    <a:pt x="2224786" y="48831"/>
                  </a:lnTo>
                  <a:lnTo>
                    <a:pt x="2245525" y="59994"/>
                  </a:lnTo>
                  <a:lnTo>
                    <a:pt x="2268791" y="56743"/>
                  </a:lnTo>
                  <a:lnTo>
                    <a:pt x="2282609" y="36880"/>
                  </a:lnTo>
                  <a:close/>
                </a:path>
                <a:path w="2543810" h="2216784">
                  <a:moveTo>
                    <a:pt x="2543327" y="638403"/>
                  </a:moveTo>
                  <a:lnTo>
                    <a:pt x="2528265" y="618121"/>
                  </a:lnTo>
                  <a:lnTo>
                    <a:pt x="2500909" y="615111"/>
                  </a:lnTo>
                  <a:lnTo>
                    <a:pt x="2481783" y="632421"/>
                  </a:lnTo>
                  <a:lnTo>
                    <a:pt x="2481288" y="657504"/>
                  </a:lnTo>
                  <a:lnTo>
                    <a:pt x="2495689" y="677976"/>
                  </a:lnTo>
                  <a:lnTo>
                    <a:pt x="2521254" y="681393"/>
                  </a:lnTo>
                  <a:lnTo>
                    <a:pt x="2542273" y="663613"/>
                  </a:lnTo>
                  <a:lnTo>
                    <a:pt x="2543327" y="63840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59985" y="2389977"/>
              <a:ext cx="246595" cy="2364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025176" y="2627845"/>
              <a:ext cx="955675" cy="424815"/>
            </a:xfrm>
            <a:custGeom>
              <a:avLst/>
              <a:gdLst/>
              <a:ahLst/>
              <a:cxnLst/>
              <a:rect l="l" t="t" r="r" b="b"/>
              <a:pathLst>
                <a:path w="955675" h="424814">
                  <a:moveTo>
                    <a:pt x="62179" y="49644"/>
                  </a:moveTo>
                  <a:lnTo>
                    <a:pt x="47663" y="30099"/>
                  </a:lnTo>
                  <a:lnTo>
                    <a:pt x="21297" y="27190"/>
                  </a:lnTo>
                  <a:lnTo>
                    <a:pt x="1041" y="44361"/>
                  </a:lnTo>
                  <a:lnTo>
                    <a:pt x="0" y="68719"/>
                  </a:lnTo>
                  <a:lnTo>
                    <a:pt x="14516" y="88277"/>
                  </a:lnTo>
                  <a:lnTo>
                    <a:pt x="40906" y="91071"/>
                  </a:lnTo>
                  <a:lnTo>
                    <a:pt x="61163" y="73939"/>
                  </a:lnTo>
                  <a:lnTo>
                    <a:pt x="62179" y="49644"/>
                  </a:lnTo>
                  <a:close/>
                </a:path>
                <a:path w="955675" h="424814">
                  <a:moveTo>
                    <a:pt x="357225" y="383235"/>
                  </a:moveTo>
                  <a:lnTo>
                    <a:pt x="342709" y="363689"/>
                  </a:lnTo>
                  <a:lnTo>
                    <a:pt x="316344" y="360781"/>
                  </a:lnTo>
                  <a:lnTo>
                    <a:pt x="297916" y="377456"/>
                  </a:lnTo>
                  <a:lnTo>
                    <a:pt x="297446" y="401637"/>
                  </a:lnTo>
                  <a:lnTo>
                    <a:pt x="311327" y="421360"/>
                  </a:lnTo>
                  <a:lnTo>
                    <a:pt x="335953" y="424662"/>
                  </a:lnTo>
                  <a:lnTo>
                    <a:pt x="356209" y="407517"/>
                  </a:lnTo>
                  <a:lnTo>
                    <a:pt x="357225" y="383235"/>
                  </a:lnTo>
                  <a:close/>
                </a:path>
                <a:path w="955675" h="424814">
                  <a:moveTo>
                    <a:pt x="523646" y="147866"/>
                  </a:moveTo>
                  <a:lnTo>
                    <a:pt x="517652" y="122021"/>
                  </a:lnTo>
                  <a:lnTo>
                    <a:pt x="496519" y="110020"/>
                  </a:lnTo>
                  <a:lnTo>
                    <a:pt x="472490" y="113995"/>
                  </a:lnTo>
                  <a:lnTo>
                    <a:pt x="457873" y="136118"/>
                  </a:lnTo>
                  <a:lnTo>
                    <a:pt x="463880" y="161988"/>
                  </a:lnTo>
                  <a:lnTo>
                    <a:pt x="485076" y="174040"/>
                  </a:lnTo>
                  <a:lnTo>
                    <a:pt x="509104" y="170065"/>
                  </a:lnTo>
                  <a:lnTo>
                    <a:pt x="523646" y="147866"/>
                  </a:lnTo>
                  <a:close/>
                </a:path>
                <a:path w="955675" h="424814">
                  <a:moveTo>
                    <a:pt x="955179" y="37846"/>
                  </a:moveTo>
                  <a:lnTo>
                    <a:pt x="949198" y="12001"/>
                  </a:lnTo>
                  <a:lnTo>
                    <a:pt x="928052" y="0"/>
                  </a:lnTo>
                  <a:lnTo>
                    <a:pt x="904036" y="3975"/>
                  </a:lnTo>
                  <a:lnTo>
                    <a:pt x="889406" y="26098"/>
                  </a:lnTo>
                  <a:lnTo>
                    <a:pt x="895832" y="50114"/>
                  </a:lnTo>
                  <a:lnTo>
                    <a:pt x="917117" y="61582"/>
                  </a:lnTo>
                  <a:lnTo>
                    <a:pt x="940993" y="58242"/>
                  </a:lnTo>
                  <a:lnTo>
                    <a:pt x="955179" y="3784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56086" y="1188392"/>
              <a:ext cx="1131570" cy="2120900"/>
            </a:xfrm>
            <a:custGeom>
              <a:avLst/>
              <a:gdLst/>
              <a:ahLst/>
              <a:cxnLst/>
              <a:rect l="l" t="t" r="r" b="b"/>
              <a:pathLst>
                <a:path w="1131569" h="2120900">
                  <a:moveTo>
                    <a:pt x="549333" y="2071160"/>
                  </a:moveTo>
                  <a:lnTo>
                    <a:pt x="507358" y="2091331"/>
                  </a:lnTo>
                  <a:lnTo>
                    <a:pt x="465242" y="2106169"/>
                  </a:lnTo>
                  <a:lnTo>
                    <a:pt x="423326" y="2115851"/>
                  </a:lnTo>
                  <a:lnTo>
                    <a:pt x="381952" y="2120556"/>
                  </a:lnTo>
                  <a:lnTo>
                    <a:pt x="341461" y="2120461"/>
                  </a:lnTo>
                  <a:lnTo>
                    <a:pt x="302197" y="2115744"/>
                  </a:lnTo>
                  <a:lnTo>
                    <a:pt x="264498" y="2106582"/>
                  </a:lnTo>
                  <a:lnTo>
                    <a:pt x="228709" y="2093154"/>
                  </a:lnTo>
                  <a:lnTo>
                    <a:pt x="164222" y="2054209"/>
                  </a:lnTo>
                  <a:lnTo>
                    <a:pt x="111468" y="2000330"/>
                  </a:lnTo>
                  <a:lnTo>
                    <a:pt x="90345" y="1968235"/>
                  </a:lnTo>
                  <a:lnTo>
                    <a:pt x="73180" y="1932939"/>
                  </a:lnTo>
                  <a:lnTo>
                    <a:pt x="60315" y="1894622"/>
                  </a:lnTo>
                  <a:lnTo>
                    <a:pt x="52091" y="1853460"/>
                  </a:lnTo>
                  <a:lnTo>
                    <a:pt x="48851" y="1809631"/>
                  </a:lnTo>
                  <a:lnTo>
                    <a:pt x="50934" y="1763313"/>
                  </a:lnTo>
                  <a:lnTo>
                    <a:pt x="58684" y="1714684"/>
                  </a:lnTo>
                  <a:lnTo>
                    <a:pt x="154618" y="1540888"/>
                  </a:lnTo>
                  <a:lnTo>
                    <a:pt x="299617" y="1465593"/>
                  </a:lnTo>
                  <a:lnTo>
                    <a:pt x="431914" y="1449347"/>
                  </a:lnTo>
                  <a:lnTo>
                    <a:pt x="489740" y="1452699"/>
                  </a:lnTo>
                  <a:lnTo>
                    <a:pt x="0" y="39055"/>
                  </a:lnTo>
                  <a:lnTo>
                    <a:pt x="160474" y="0"/>
                  </a:lnTo>
                  <a:lnTo>
                    <a:pt x="238349" y="12021"/>
                  </a:lnTo>
                  <a:lnTo>
                    <a:pt x="437613" y="79196"/>
                  </a:lnTo>
                  <a:lnTo>
                    <a:pt x="706728" y="248190"/>
                  </a:lnTo>
                  <a:lnTo>
                    <a:pt x="994154" y="565669"/>
                  </a:lnTo>
                  <a:lnTo>
                    <a:pt x="1033046" y="627180"/>
                  </a:lnTo>
                  <a:lnTo>
                    <a:pt x="1064534" y="686653"/>
                  </a:lnTo>
                  <a:lnTo>
                    <a:pt x="1089199" y="743960"/>
                  </a:lnTo>
                  <a:lnTo>
                    <a:pt x="1107623" y="798971"/>
                  </a:lnTo>
                  <a:lnTo>
                    <a:pt x="1120386" y="851558"/>
                  </a:lnTo>
                  <a:lnTo>
                    <a:pt x="1128069" y="901591"/>
                  </a:lnTo>
                  <a:lnTo>
                    <a:pt x="1131252" y="948942"/>
                  </a:lnTo>
                  <a:lnTo>
                    <a:pt x="1130517" y="993481"/>
                  </a:lnTo>
                  <a:lnTo>
                    <a:pt x="1126444" y="1035079"/>
                  </a:lnTo>
                  <a:lnTo>
                    <a:pt x="1119614" y="1073608"/>
                  </a:lnTo>
                  <a:lnTo>
                    <a:pt x="1100004" y="1140940"/>
                  </a:lnTo>
                  <a:lnTo>
                    <a:pt x="1076336" y="1194445"/>
                  </a:lnTo>
                  <a:lnTo>
                    <a:pt x="1053253" y="1233091"/>
                  </a:lnTo>
                  <a:lnTo>
                    <a:pt x="1027431" y="1261676"/>
                  </a:lnTo>
                  <a:lnTo>
                    <a:pt x="1028601" y="1257923"/>
                  </a:lnTo>
                  <a:lnTo>
                    <a:pt x="1033983" y="1249552"/>
                  </a:lnTo>
                  <a:lnTo>
                    <a:pt x="1042703" y="1228421"/>
                  </a:lnTo>
                  <a:lnTo>
                    <a:pt x="1042199" y="1163384"/>
                  </a:lnTo>
                  <a:lnTo>
                    <a:pt x="1034112" y="1121613"/>
                  </a:lnTo>
                  <a:lnTo>
                    <a:pt x="1021562" y="1075098"/>
                  </a:lnTo>
                  <a:lnTo>
                    <a:pt x="1005115" y="1024906"/>
                  </a:lnTo>
                  <a:lnTo>
                    <a:pt x="985341" y="972106"/>
                  </a:lnTo>
                  <a:lnTo>
                    <a:pt x="962808" y="917765"/>
                  </a:lnTo>
                  <a:lnTo>
                    <a:pt x="938084" y="862951"/>
                  </a:lnTo>
                  <a:lnTo>
                    <a:pt x="911739" y="808731"/>
                  </a:lnTo>
                  <a:lnTo>
                    <a:pt x="884341" y="756175"/>
                  </a:lnTo>
                  <a:lnTo>
                    <a:pt x="856459" y="706350"/>
                  </a:lnTo>
                  <a:lnTo>
                    <a:pt x="828661" y="660323"/>
                  </a:lnTo>
                  <a:lnTo>
                    <a:pt x="801515" y="619162"/>
                  </a:lnTo>
                  <a:lnTo>
                    <a:pt x="631140" y="438631"/>
                  </a:lnTo>
                  <a:lnTo>
                    <a:pt x="463784" y="339842"/>
                  </a:lnTo>
                  <a:lnTo>
                    <a:pt x="336325" y="298434"/>
                  </a:lnTo>
                  <a:lnTo>
                    <a:pt x="285644" y="290046"/>
                  </a:lnTo>
                  <a:lnTo>
                    <a:pt x="769038" y="1656444"/>
                  </a:lnTo>
                  <a:lnTo>
                    <a:pt x="771812" y="1700783"/>
                  </a:lnTo>
                  <a:lnTo>
                    <a:pt x="758127" y="1809241"/>
                  </a:lnTo>
                  <a:lnTo>
                    <a:pt x="694972" y="1944979"/>
                  </a:lnTo>
                  <a:lnTo>
                    <a:pt x="549333" y="2071160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77783" y="149579"/>
              <a:ext cx="2265680" cy="3077845"/>
            </a:xfrm>
            <a:custGeom>
              <a:avLst/>
              <a:gdLst/>
              <a:ahLst/>
              <a:cxnLst/>
              <a:rect l="l" t="t" r="r" b="b"/>
              <a:pathLst>
                <a:path w="2265680" h="3077845">
                  <a:moveTo>
                    <a:pt x="62179" y="2160320"/>
                  </a:moveTo>
                  <a:lnTo>
                    <a:pt x="47663" y="2140775"/>
                  </a:lnTo>
                  <a:lnTo>
                    <a:pt x="21297" y="2137880"/>
                  </a:lnTo>
                  <a:lnTo>
                    <a:pt x="1028" y="2155050"/>
                  </a:lnTo>
                  <a:lnTo>
                    <a:pt x="0" y="2179396"/>
                  </a:lnTo>
                  <a:lnTo>
                    <a:pt x="14516" y="2198954"/>
                  </a:lnTo>
                  <a:lnTo>
                    <a:pt x="40906" y="2201748"/>
                  </a:lnTo>
                  <a:lnTo>
                    <a:pt x="61150" y="2184616"/>
                  </a:lnTo>
                  <a:lnTo>
                    <a:pt x="62179" y="2160320"/>
                  </a:lnTo>
                  <a:close/>
                </a:path>
                <a:path w="2265680" h="3077845">
                  <a:moveTo>
                    <a:pt x="357225" y="2493911"/>
                  </a:moveTo>
                  <a:lnTo>
                    <a:pt x="342709" y="2474366"/>
                  </a:lnTo>
                  <a:lnTo>
                    <a:pt x="316344" y="2471458"/>
                  </a:lnTo>
                  <a:lnTo>
                    <a:pt x="297916" y="2488146"/>
                  </a:lnTo>
                  <a:lnTo>
                    <a:pt x="297446" y="2512314"/>
                  </a:lnTo>
                  <a:lnTo>
                    <a:pt x="311315" y="2532037"/>
                  </a:lnTo>
                  <a:lnTo>
                    <a:pt x="335953" y="2535339"/>
                  </a:lnTo>
                  <a:lnTo>
                    <a:pt x="356209" y="2518206"/>
                  </a:lnTo>
                  <a:lnTo>
                    <a:pt x="357225" y="2493911"/>
                  </a:lnTo>
                  <a:close/>
                </a:path>
                <a:path w="2265680" h="3077845">
                  <a:moveTo>
                    <a:pt x="870407" y="1957247"/>
                  </a:moveTo>
                  <a:lnTo>
                    <a:pt x="850747" y="1930361"/>
                  </a:lnTo>
                  <a:lnTo>
                    <a:pt x="812927" y="1912277"/>
                  </a:lnTo>
                  <a:lnTo>
                    <a:pt x="776135" y="1902104"/>
                  </a:lnTo>
                  <a:lnTo>
                    <a:pt x="759599" y="1898904"/>
                  </a:lnTo>
                  <a:lnTo>
                    <a:pt x="777011" y="1881682"/>
                  </a:lnTo>
                  <a:lnTo>
                    <a:pt x="812469" y="1844459"/>
                  </a:lnTo>
                  <a:lnTo>
                    <a:pt x="840841" y="1808899"/>
                  </a:lnTo>
                  <a:lnTo>
                    <a:pt x="836955" y="1796694"/>
                  </a:lnTo>
                  <a:lnTo>
                    <a:pt x="807516" y="1809305"/>
                  </a:lnTo>
                  <a:lnTo>
                    <a:pt x="779653" y="1828342"/>
                  </a:lnTo>
                  <a:lnTo>
                    <a:pt x="758888" y="1845716"/>
                  </a:lnTo>
                  <a:lnTo>
                    <a:pt x="750735" y="1853311"/>
                  </a:lnTo>
                  <a:lnTo>
                    <a:pt x="747064" y="1830108"/>
                  </a:lnTo>
                  <a:lnTo>
                    <a:pt x="736511" y="1781924"/>
                  </a:lnTo>
                  <a:lnTo>
                    <a:pt x="719836" y="1740852"/>
                  </a:lnTo>
                  <a:lnTo>
                    <a:pt x="697776" y="1738985"/>
                  </a:lnTo>
                  <a:lnTo>
                    <a:pt x="686777" y="1777174"/>
                  </a:lnTo>
                  <a:lnTo>
                    <a:pt x="693077" y="1823631"/>
                  </a:lnTo>
                  <a:lnTo>
                    <a:pt x="705231" y="1862861"/>
                  </a:lnTo>
                  <a:lnTo>
                    <a:pt x="711822" y="1879384"/>
                  </a:lnTo>
                  <a:lnTo>
                    <a:pt x="696823" y="1871408"/>
                  </a:lnTo>
                  <a:lnTo>
                    <a:pt x="662787" y="1857273"/>
                  </a:lnTo>
                  <a:lnTo>
                    <a:pt x="626173" y="1851685"/>
                  </a:lnTo>
                  <a:lnTo>
                    <a:pt x="603415" y="1869325"/>
                  </a:lnTo>
                  <a:lnTo>
                    <a:pt x="608926" y="1893811"/>
                  </a:lnTo>
                  <a:lnTo>
                    <a:pt x="634492" y="1903234"/>
                  </a:lnTo>
                  <a:lnTo>
                    <a:pt x="662635" y="1904123"/>
                  </a:lnTo>
                  <a:lnTo>
                    <a:pt x="675894" y="1902968"/>
                  </a:lnTo>
                  <a:lnTo>
                    <a:pt x="663409" y="1915883"/>
                  </a:lnTo>
                  <a:lnTo>
                    <a:pt x="638835" y="1944598"/>
                  </a:lnTo>
                  <a:lnTo>
                    <a:pt x="621487" y="1974049"/>
                  </a:lnTo>
                  <a:lnTo>
                    <a:pt x="630720" y="1989201"/>
                  </a:lnTo>
                  <a:lnTo>
                    <a:pt x="659587" y="1982381"/>
                  </a:lnTo>
                  <a:lnTo>
                    <a:pt x="685698" y="1963889"/>
                  </a:lnTo>
                  <a:lnTo>
                    <a:pt x="704608" y="1944725"/>
                  </a:lnTo>
                  <a:lnTo>
                    <a:pt x="711898" y="1935886"/>
                  </a:lnTo>
                  <a:lnTo>
                    <a:pt x="717943" y="1948154"/>
                  </a:lnTo>
                  <a:lnTo>
                    <a:pt x="732726" y="1975815"/>
                  </a:lnTo>
                  <a:lnTo>
                    <a:pt x="751243" y="2005050"/>
                  </a:lnTo>
                  <a:lnTo>
                    <a:pt x="768515" y="2022094"/>
                  </a:lnTo>
                  <a:lnTo>
                    <a:pt x="773671" y="2012137"/>
                  </a:lnTo>
                  <a:lnTo>
                    <a:pt x="765314" y="1981593"/>
                  </a:lnTo>
                  <a:lnTo>
                    <a:pt x="753160" y="1949399"/>
                  </a:lnTo>
                  <a:lnTo>
                    <a:pt x="746963" y="1934451"/>
                  </a:lnTo>
                  <a:lnTo>
                    <a:pt x="767105" y="1943963"/>
                  </a:lnTo>
                  <a:lnTo>
                    <a:pt x="810983" y="1961692"/>
                  </a:lnTo>
                  <a:lnTo>
                    <a:pt x="853706" y="1971509"/>
                  </a:lnTo>
                  <a:lnTo>
                    <a:pt x="870407" y="1957247"/>
                  </a:lnTo>
                  <a:close/>
                </a:path>
                <a:path w="2265680" h="3077845">
                  <a:moveTo>
                    <a:pt x="1007059" y="407987"/>
                  </a:moveTo>
                  <a:lnTo>
                    <a:pt x="992543" y="388442"/>
                  </a:lnTo>
                  <a:lnTo>
                    <a:pt x="966177" y="385533"/>
                  </a:lnTo>
                  <a:lnTo>
                    <a:pt x="945908" y="402704"/>
                  </a:lnTo>
                  <a:lnTo>
                    <a:pt x="944880" y="427062"/>
                  </a:lnTo>
                  <a:lnTo>
                    <a:pt x="959396" y="446620"/>
                  </a:lnTo>
                  <a:lnTo>
                    <a:pt x="985786" y="449414"/>
                  </a:lnTo>
                  <a:lnTo>
                    <a:pt x="1006043" y="432282"/>
                  </a:lnTo>
                  <a:lnTo>
                    <a:pt x="1007059" y="407987"/>
                  </a:lnTo>
                  <a:close/>
                </a:path>
                <a:path w="2265680" h="3077845">
                  <a:moveTo>
                    <a:pt x="1302105" y="741578"/>
                  </a:moveTo>
                  <a:lnTo>
                    <a:pt x="1287589" y="722033"/>
                  </a:lnTo>
                  <a:lnTo>
                    <a:pt x="1261224" y="719124"/>
                  </a:lnTo>
                  <a:lnTo>
                    <a:pt x="1242796" y="735799"/>
                  </a:lnTo>
                  <a:lnTo>
                    <a:pt x="1242326" y="759980"/>
                  </a:lnTo>
                  <a:lnTo>
                    <a:pt x="1256207" y="779703"/>
                  </a:lnTo>
                  <a:lnTo>
                    <a:pt x="1280833" y="782993"/>
                  </a:lnTo>
                  <a:lnTo>
                    <a:pt x="1301089" y="765860"/>
                  </a:lnTo>
                  <a:lnTo>
                    <a:pt x="1302105" y="741578"/>
                  </a:lnTo>
                  <a:close/>
                </a:path>
                <a:path w="2265680" h="3077845">
                  <a:moveTo>
                    <a:pt x="1698612" y="624776"/>
                  </a:moveTo>
                  <a:lnTo>
                    <a:pt x="1695907" y="612063"/>
                  </a:lnTo>
                  <a:lnTo>
                    <a:pt x="1687766" y="601014"/>
                  </a:lnTo>
                  <a:lnTo>
                    <a:pt x="1671726" y="589673"/>
                  </a:lnTo>
                  <a:lnTo>
                    <a:pt x="1640535" y="565518"/>
                  </a:lnTo>
                  <a:lnTo>
                    <a:pt x="1624482" y="554177"/>
                  </a:lnTo>
                  <a:lnTo>
                    <a:pt x="1636839" y="536740"/>
                  </a:lnTo>
                  <a:lnTo>
                    <a:pt x="1648155" y="518985"/>
                  </a:lnTo>
                  <a:lnTo>
                    <a:pt x="1658899" y="501408"/>
                  </a:lnTo>
                  <a:lnTo>
                    <a:pt x="1669529" y="484492"/>
                  </a:lnTo>
                  <a:lnTo>
                    <a:pt x="1673885" y="473113"/>
                  </a:lnTo>
                  <a:lnTo>
                    <a:pt x="1672577" y="460476"/>
                  </a:lnTo>
                  <a:lnTo>
                    <a:pt x="1666316" y="448703"/>
                  </a:lnTo>
                  <a:lnTo>
                    <a:pt x="1655813" y="439953"/>
                  </a:lnTo>
                  <a:lnTo>
                    <a:pt x="1643126" y="436079"/>
                  </a:lnTo>
                  <a:lnTo>
                    <a:pt x="1630641" y="437261"/>
                  </a:lnTo>
                  <a:lnTo>
                    <a:pt x="1619618" y="443230"/>
                  </a:lnTo>
                  <a:lnTo>
                    <a:pt x="1611274" y="453669"/>
                  </a:lnTo>
                  <a:lnTo>
                    <a:pt x="1604035" y="464235"/>
                  </a:lnTo>
                  <a:lnTo>
                    <a:pt x="1589989" y="486638"/>
                  </a:lnTo>
                  <a:lnTo>
                    <a:pt x="1582750" y="497192"/>
                  </a:lnTo>
                  <a:lnTo>
                    <a:pt x="1581734" y="504596"/>
                  </a:lnTo>
                  <a:lnTo>
                    <a:pt x="1576197" y="509714"/>
                  </a:lnTo>
                  <a:lnTo>
                    <a:pt x="1573987" y="513969"/>
                  </a:lnTo>
                  <a:lnTo>
                    <a:pt x="1562798" y="504736"/>
                  </a:lnTo>
                  <a:lnTo>
                    <a:pt x="1539633" y="488061"/>
                  </a:lnTo>
                  <a:lnTo>
                    <a:pt x="1528406" y="478967"/>
                  </a:lnTo>
                  <a:lnTo>
                    <a:pt x="1516519" y="471436"/>
                  </a:lnTo>
                  <a:lnTo>
                    <a:pt x="1503527" y="468909"/>
                  </a:lnTo>
                  <a:lnTo>
                    <a:pt x="1490814" y="471614"/>
                  </a:lnTo>
                  <a:lnTo>
                    <a:pt x="1479765" y="479755"/>
                  </a:lnTo>
                  <a:lnTo>
                    <a:pt x="1474025" y="488784"/>
                  </a:lnTo>
                  <a:lnTo>
                    <a:pt x="1472222" y="491642"/>
                  </a:lnTo>
                  <a:lnTo>
                    <a:pt x="1469707" y="504621"/>
                  </a:lnTo>
                  <a:lnTo>
                    <a:pt x="1472399" y="517334"/>
                  </a:lnTo>
                  <a:lnTo>
                    <a:pt x="1480540" y="528396"/>
                  </a:lnTo>
                  <a:lnTo>
                    <a:pt x="1531302" y="568667"/>
                  </a:lnTo>
                  <a:lnTo>
                    <a:pt x="1520405" y="582396"/>
                  </a:lnTo>
                  <a:lnTo>
                    <a:pt x="1514297" y="590169"/>
                  </a:lnTo>
                  <a:lnTo>
                    <a:pt x="1509979" y="595668"/>
                  </a:lnTo>
                  <a:lnTo>
                    <a:pt x="1499387" y="608355"/>
                  </a:lnTo>
                  <a:lnTo>
                    <a:pt x="1487957" y="620369"/>
                  </a:lnTo>
                  <a:lnTo>
                    <a:pt x="1482331" y="631698"/>
                  </a:lnTo>
                  <a:lnTo>
                    <a:pt x="1480616" y="644055"/>
                  </a:lnTo>
                  <a:lnTo>
                    <a:pt x="1483182" y="655612"/>
                  </a:lnTo>
                  <a:lnTo>
                    <a:pt x="1490408" y="664616"/>
                  </a:lnTo>
                  <a:lnTo>
                    <a:pt x="1502295" y="672147"/>
                  </a:lnTo>
                  <a:lnTo>
                    <a:pt x="1515287" y="674674"/>
                  </a:lnTo>
                  <a:lnTo>
                    <a:pt x="1528000" y="671969"/>
                  </a:lnTo>
                  <a:lnTo>
                    <a:pt x="1539062" y="663841"/>
                  </a:lnTo>
                  <a:lnTo>
                    <a:pt x="1550593" y="649909"/>
                  </a:lnTo>
                  <a:lnTo>
                    <a:pt x="1562061" y="635914"/>
                  </a:lnTo>
                  <a:lnTo>
                    <a:pt x="1584871" y="607949"/>
                  </a:lnTo>
                  <a:lnTo>
                    <a:pt x="1639900" y="650430"/>
                  </a:lnTo>
                  <a:lnTo>
                    <a:pt x="1651787" y="657961"/>
                  </a:lnTo>
                  <a:lnTo>
                    <a:pt x="1664779" y="660488"/>
                  </a:lnTo>
                  <a:lnTo>
                    <a:pt x="1677492" y="657796"/>
                  </a:lnTo>
                  <a:lnTo>
                    <a:pt x="1688553" y="649655"/>
                  </a:lnTo>
                  <a:lnTo>
                    <a:pt x="1696085" y="637768"/>
                  </a:lnTo>
                  <a:lnTo>
                    <a:pt x="1698612" y="624776"/>
                  </a:lnTo>
                  <a:close/>
                </a:path>
                <a:path w="2265680" h="3077845">
                  <a:moveTo>
                    <a:pt x="1793303" y="1906257"/>
                  </a:moveTo>
                  <a:lnTo>
                    <a:pt x="1790115" y="1858899"/>
                  </a:lnTo>
                  <a:lnTo>
                    <a:pt x="1782432" y="1808873"/>
                  </a:lnTo>
                  <a:lnTo>
                    <a:pt x="1769668" y="1756283"/>
                  </a:lnTo>
                  <a:lnTo>
                    <a:pt x="1751253" y="1701279"/>
                  </a:lnTo>
                  <a:lnTo>
                    <a:pt x="1726577" y="1643964"/>
                  </a:lnTo>
                  <a:lnTo>
                    <a:pt x="1695094" y="1584490"/>
                  </a:lnTo>
                  <a:lnTo>
                    <a:pt x="1656207" y="1522984"/>
                  </a:lnTo>
                  <a:lnTo>
                    <a:pt x="1368958" y="1205903"/>
                  </a:lnTo>
                  <a:lnTo>
                    <a:pt x="1099781" y="1037082"/>
                  </a:lnTo>
                  <a:lnTo>
                    <a:pt x="900366" y="969937"/>
                  </a:lnTo>
                  <a:lnTo>
                    <a:pt x="822401" y="957910"/>
                  </a:lnTo>
                  <a:lnTo>
                    <a:pt x="661924" y="996962"/>
                  </a:lnTo>
                  <a:lnTo>
                    <a:pt x="1152740" y="2409901"/>
                  </a:lnTo>
                  <a:lnTo>
                    <a:pt x="1094917" y="2406548"/>
                  </a:lnTo>
                  <a:lnTo>
                    <a:pt x="962621" y="2422791"/>
                  </a:lnTo>
                  <a:lnTo>
                    <a:pt x="817626" y="2498090"/>
                  </a:lnTo>
                  <a:lnTo>
                    <a:pt x="721690" y="2671889"/>
                  </a:lnTo>
                  <a:lnTo>
                    <a:pt x="713943" y="2720505"/>
                  </a:lnTo>
                  <a:lnTo>
                    <a:pt x="711847" y="2766822"/>
                  </a:lnTo>
                  <a:lnTo>
                    <a:pt x="715086" y="2810637"/>
                  </a:lnTo>
                  <a:lnTo>
                    <a:pt x="723290" y="2851785"/>
                  </a:lnTo>
                  <a:lnTo>
                    <a:pt x="736142" y="2890075"/>
                  </a:lnTo>
                  <a:lnTo>
                    <a:pt x="753287" y="2925356"/>
                  </a:lnTo>
                  <a:lnTo>
                    <a:pt x="774395" y="2957423"/>
                  </a:lnTo>
                  <a:lnTo>
                    <a:pt x="827112" y="3011246"/>
                  </a:lnTo>
                  <a:lnTo>
                    <a:pt x="891565" y="3050133"/>
                  </a:lnTo>
                  <a:lnTo>
                    <a:pt x="927341" y="3063532"/>
                  </a:lnTo>
                  <a:lnTo>
                    <a:pt x="965022" y="3072676"/>
                  </a:lnTo>
                  <a:lnTo>
                    <a:pt x="1004265" y="3077362"/>
                  </a:lnTo>
                  <a:lnTo>
                    <a:pt x="1044752" y="3077438"/>
                  </a:lnTo>
                  <a:lnTo>
                    <a:pt x="1086104" y="3072714"/>
                  </a:lnTo>
                  <a:lnTo>
                    <a:pt x="1128014" y="3063024"/>
                  </a:lnTo>
                  <a:lnTo>
                    <a:pt x="1170127" y="3048177"/>
                  </a:lnTo>
                  <a:lnTo>
                    <a:pt x="1212100" y="3027997"/>
                  </a:lnTo>
                  <a:lnTo>
                    <a:pt x="1358087" y="2902026"/>
                  </a:lnTo>
                  <a:lnTo>
                    <a:pt x="1421206" y="2766263"/>
                  </a:lnTo>
                  <a:lnTo>
                    <a:pt x="1434693" y="2657691"/>
                  </a:lnTo>
                  <a:lnTo>
                    <a:pt x="1431810" y="2613279"/>
                  </a:lnTo>
                  <a:lnTo>
                    <a:pt x="947699" y="1247355"/>
                  </a:lnTo>
                  <a:lnTo>
                    <a:pt x="998372" y="1255750"/>
                  </a:lnTo>
                  <a:lnTo>
                    <a:pt x="1125829" y="1297152"/>
                  </a:lnTo>
                  <a:lnTo>
                    <a:pt x="1293190" y="1395945"/>
                  </a:lnTo>
                  <a:lnTo>
                    <a:pt x="1463560" y="1576476"/>
                  </a:lnTo>
                  <a:lnTo>
                    <a:pt x="1490713" y="1617637"/>
                  </a:lnTo>
                  <a:lnTo>
                    <a:pt x="1518513" y="1663661"/>
                  </a:lnTo>
                  <a:lnTo>
                    <a:pt x="1546390" y="1713484"/>
                  </a:lnTo>
                  <a:lnTo>
                    <a:pt x="1573784" y="1766049"/>
                  </a:lnTo>
                  <a:lnTo>
                    <a:pt x="1600136" y="1820265"/>
                  </a:lnTo>
                  <a:lnTo>
                    <a:pt x="1624863" y="1875078"/>
                  </a:lnTo>
                  <a:lnTo>
                    <a:pt x="1647393" y="1929422"/>
                  </a:lnTo>
                  <a:lnTo>
                    <a:pt x="1667167" y="1982216"/>
                  </a:lnTo>
                  <a:lnTo>
                    <a:pt x="1683613" y="2032406"/>
                  </a:lnTo>
                  <a:lnTo>
                    <a:pt x="1696161" y="2078926"/>
                  </a:lnTo>
                  <a:lnTo>
                    <a:pt x="1704251" y="2120696"/>
                  </a:lnTo>
                  <a:lnTo>
                    <a:pt x="1707299" y="2156650"/>
                  </a:lnTo>
                  <a:lnTo>
                    <a:pt x="1704746" y="2185733"/>
                  </a:lnTo>
                  <a:lnTo>
                    <a:pt x="1696034" y="2206866"/>
                  </a:lnTo>
                  <a:lnTo>
                    <a:pt x="1690649" y="2215235"/>
                  </a:lnTo>
                  <a:lnTo>
                    <a:pt x="1689481" y="2218994"/>
                  </a:lnTo>
                  <a:lnTo>
                    <a:pt x="1715300" y="2190407"/>
                  </a:lnTo>
                  <a:lnTo>
                    <a:pt x="1738388" y="2151761"/>
                  </a:lnTo>
                  <a:lnTo>
                    <a:pt x="1762048" y="2098255"/>
                  </a:lnTo>
                  <a:lnTo>
                    <a:pt x="1781657" y="2030920"/>
                  </a:lnTo>
                  <a:lnTo>
                    <a:pt x="1788490" y="1992388"/>
                  </a:lnTo>
                  <a:lnTo>
                    <a:pt x="1792566" y="1950796"/>
                  </a:lnTo>
                  <a:lnTo>
                    <a:pt x="1793303" y="1906257"/>
                  </a:lnTo>
                  <a:close/>
                </a:path>
                <a:path w="2265680" h="3077845">
                  <a:moveTo>
                    <a:pt x="1970176" y="22453"/>
                  </a:moveTo>
                  <a:lnTo>
                    <a:pt x="1955660" y="2908"/>
                  </a:lnTo>
                  <a:lnTo>
                    <a:pt x="1929295" y="0"/>
                  </a:lnTo>
                  <a:lnTo>
                    <a:pt x="1909038" y="17170"/>
                  </a:lnTo>
                  <a:lnTo>
                    <a:pt x="1907997" y="41529"/>
                  </a:lnTo>
                  <a:lnTo>
                    <a:pt x="1922513" y="61087"/>
                  </a:lnTo>
                  <a:lnTo>
                    <a:pt x="1948903" y="63881"/>
                  </a:lnTo>
                  <a:lnTo>
                    <a:pt x="1969160" y="46736"/>
                  </a:lnTo>
                  <a:lnTo>
                    <a:pt x="1970176" y="22453"/>
                  </a:lnTo>
                  <a:close/>
                </a:path>
                <a:path w="2265680" h="3077845">
                  <a:moveTo>
                    <a:pt x="2090915" y="826363"/>
                  </a:moveTo>
                  <a:lnTo>
                    <a:pt x="2076386" y="806818"/>
                  </a:lnTo>
                  <a:lnTo>
                    <a:pt x="2050034" y="803910"/>
                  </a:lnTo>
                  <a:lnTo>
                    <a:pt x="2029764" y="821093"/>
                  </a:lnTo>
                  <a:lnTo>
                    <a:pt x="2028723" y="845439"/>
                  </a:lnTo>
                  <a:lnTo>
                    <a:pt x="2043239" y="864997"/>
                  </a:lnTo>
                  <a:lnTo>
                    <a:pt x="2069630" y="867791"/>
                  </a:lnTo>
                  <a:lnTo>
                    <a:pt x="2089886" y="850658"/>
                  </a:lnTo>
                  <a:lnTo>
                    <a:pt x="2090915" y="826363"/>
                  </a:lnTo>
                  <a:close/>
                </a:path>
                <a:path w="2265680" h="3077845">
                  <a:moveTo>
                    <a:pt x="2265235" y="356044"/>
                  </a:moveTo>
                  <a:lnTo>
                    <a:pt x="2250706" y="336486"/>
                  </a:lnTo>
                  <a:lnTo>
                    <a:pt x="2224354" y="333590"/>
                  </a:lnTo>
                  <a:lnTo>
                    <a:pt x="2205926" y="350266"/>
                  </a:lnTo>
                  <a:lnTo>
                    <a:pt x="2205444" y="374446"/>
                  </a:lnTo>
                  <a:lnTo>
                    <a:pt x="2219325" y="394157"/>
                  </a:lnTo>
                  <a:lnTo>
                    <a:pt x="2243950" y="397459"/>
                  </a:lnTo>
                  <a:lnTo>
                    <a:pt x="2264206" y="380326"/>
                  </a:lnTo>
                  <a:lnTo>
                    <a:pt x="2265235" y="35604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 rot="21360000">
            <a:off x="1855810" y="1065831"/>
            <a:ext cx="2994878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6000" spc="322" baseline="-2083" dirty="0">
                <a:solidFill>
                  <a:srgbClr val="231F20"/>
                </a:solidFill>
                <a:latin typeface="Microsoft Sans Serif"/>
                <a:cs typeface="Microsoft Sans Serif"/>
              </a:rPr>
              <a:t>R</a:t>
            </a:r>
            <a:r>
              <a:rPr sz="6000" spc="322" baseline="-1388" dirty="0">
                <a:solidFill>
                  <a:srgbClr val="231F20"/>
                </a:solidFill>
                <a:latin typeface="Microsoft Sans Serif"/>
                <a:cs typeface="Microsoft Sans Serif"/>
              </a:rPr>
              <a:t>e</a:t>
            </a:r>
            <a:r>
              <a:rPr sz="4000" spc="215" dirty="0">
                <a:solidFill>
                  <a:srgbClr val="231F20"/>
                </a:solidFill>
                <a:latin typeface="Microsoft Sans Serif"/>
                <a:cs typeface="Microsoft Sans Serif"/>
              </a:rPr>
              <a:t>feren</a:t>
            </a:r>
            <a:r>
              <a:rPr sz="6000" spc="322" baseline="1388" dirty="0">
                <a:solidFill>
                  <a:srgbClr val="231F20"/>
                </a:solidFill>
                <a:latin typeface="Microsoft Sans Serif"/>
                <a:cs typeface="Microsoft Sans Serif"/>
              </a:rPr>
              <a:t>c</a:t>
            </a:r>
            <a:r>
              <a:rPr sz="6000" spc="322" baseline="2083" dirty="0">
                <a:solidFill>
                  <a:srgbClr val="231F20"/>
                </a:solidFill>
                <a:latin typeface="Microsoft Sans Serif"/>
                <a:cs typeface="Microsoft Sans Serif"/>
              </a:rPr>
              <a:t>es</a:t>
            </a:r>
            <a:endParaRPr sz="6000" baseline="2083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33387" y="3219462"/>
            <a:ext cx="4352290" cy="47625"/>
          </a:xfrm>
          <a:custGeom>
            <a:avLst/>
            <a:gdLst/>
            <a:ahLst/>
            <a:cxnLst/>
            <a:rect l="l" t="t" r="r" b="b"/>
            <a:pathLst>
              <a:path w="4352290" h="47625">
                <a:moveTo>
                  <a:pt x="4352087" y="0"/>
                </a:moveTo>
                <a:lnTo>
                  <a:pt x="4352087" y="0"/>
                </a:lnTo>
                <a:lnTo>
                  <a:pt x="0" y="0"/>
                </a:lnTo>
                <a:lnTo>
                  <a:pt x="0" y="47625"/>
                </a:lnTo>
                <a:lnTo>
                  <a:pt x="4352087" y="47625"/>
                </a:lnTo>
                <a:lnTo>
                  <a:pt x="435208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15385" y="2574918"/>
            <a:ext cx="16250919" cy="42545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280" dirty="0">
                <a:solidFill>
                  <a:srgbClr val="231F20"/>
                </a:solidFill>
                <a:latin typeface="Microsoft Sans Serif"/>
                <a:cs typeface="Microsoft Sans Serif"/>
              </a:rPr>
              <a:t>Reference</a:t>
            </a:r>
            <a:r>
              <a:rPr sz="4000" spc="120" dirty="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sz="4000" spc="285" dirty="0">
                <a:solidFill>
                  <a:srgbClr val="231F20"/>
                </a:solidFill>
                <a:latin typeface="Microsoft Sans Serif"/>
                <a:cs typeface="Microsoft Sans Serif"/>
              </a:rPr>
              <a:t>paper:</a:t>
            </a:r>
            <a:endParaRPr sz="40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5599"/>
              </a:lnSpc>
            </a:pPr>
            <a:r>
              <a:rPr sz="4000" spc="130" dirty="0">
                <a:solidFill>
                  <a:srgbClr val="231F20"/>
                </a:solidFill>
                <a:latin typeface="Microsoft Sans Serif"/>
                <a:cs typeface="Microsoft Sans Serif"/>
              </a:rPr>
              <a:t>Xin </a:t>
            </a:r>
            <a:r>
              <a:rPr sz="4000" spc="-65" dirty="0">
                <a:solidFill>
                  <a:srgbClr val="231F20"/>
                </a:solidFill>
                <a:latin typeface="Microsoft Sans Serif"/>
                <a:cs typeface="Microsoft Sans Serif"/>
              </a:rPr>
              <a:t>Cai </a:t>
            </a:r>
            <a:r>
              <a:rPr sz="4000" spc="45" dirty="0">
                <a:solidFill>
                  <a:srgbClr val="231F20"/>
                </a:solidFill>
                <a:latin typeface="Microsoft Sans Serif"/>
                <a:cs typeface="Microsoft Sans Serif"/>
              </a:rPr>
              <a:t>, </a:t>
            </a:r>
            <a:r>
              <a:rPr sz="4000" spc="320" dirty="0">
                <a:solidFill>
                  <a:srgbClr val="231F20"/>
                </a:solidFill>
                <a:latin typeface="Microsoft Sans Serif"/>
                <a:cs typeface="Microsoft Sans Serif"/>
              </a:rPr>
              <a:t>Hongjuan </a:t>
            </a:r>
            <a:r>
              <a:rPr sz="4000" spc="185" dirty="0">
                <a:solidFill>
                  <a:srgbClr val="231F20"/>
                </a:solidFill>
                <a:latin typeface="Microsoft Sans Serif"/>
                <a:cs typeface="Microsoft Sans Serif"/>
              </a:rPr>
              <a:t>Zhang, Music </a:t>
            </a:r>
            <a:r>
              <a:rPr sz="4000" spc="345" dirty="0">
                <a:solidFill>
                  <a:srgbClr val="231F20"/>
                </a:solidFill>
                <a:latin typeface="Microsoft Sans Serif"/>
                <a:cs typeface="Microsoft Sans Serif"/>
              </a:rPr>
              <a:t>genre </a:t>
            </a:r>
            <a:r>
              <a:rPr sz="4000" spc="459" dirty="0">
                <a:solidFill>
                  <a:srgbClr val="231F20"/>
                </a:solidFill>
                <a:latin typeface="Microsoft Sans Serif"/>
                <a:cs typeface="Microsoft Sans Serif"/>
              </a:rPr>
              <a:t>classification </a:t>
            </a:r>
            <a:r>
              <a:rPr sz="4000" spc="145" dirty="0">
                <a:solidFill>
                  <a:srgbClr val="231F20"/>
                </a:solidFill>
                <a:latin typeface="Microsoft Sans Serif"/>
                <a:cs typeface="Microsoft Sans Serif"/>
              </a:rPr>
              <a:t>based </a:t>
            </a:r>
            <a:r>
              <a:rPr sz="4000" spc="335" dirty="0">
                <a:solidFill>
                  <a:srgbClr val="231F20"/>
                </a:solidFill>
                <a:latin typeface="Microsoft Sans Serif"/>
                <a:cs typeface="Microsoft Sans Serif"/>
              </a:rPr>
              <a:t>on </a:t>
            </a:r>
            <a:r>
              <a:rPr sz="4000" spc="-1050" dirty="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sz="4000" spc="490" dirty="0">
                <a:solidFill>
                  <a:srgbClr val="231F20"/>
                </a:solidFill>
                <a:latin typeface="Microsoft Sans Serif"/>
                <a:cs typeface="Microsoft Sans Serif"/>
              </a:rPr>
              <a:t>auditory </a:t>
            </a:r>
            <a:r>
              <a:rPr sz="4000" spc="85" dirty="0">
                <a:solidFill>
                  <a:srgbClr val="231F20"/>
                </a:solidFill>
                <a:latin typeface="Microsoft Sans Serif"/>
                <a:cs typeface="Microsoft Sans Serif"/>
              </a:rPr>
              <a:t>image, </a:t>
            </a:r>
            <a:r>
              <a:rPr sz="4000" spc="565" dirty="0">
                <a:solidFill>
                  <a:srgbClr val="231F20"/>
                </a:solidFill>
                <a:latin typeface="Microsoft Sans Serif"/>
                <a:cs typeface="Microsoft Sans Serif"/>
              </a:rPr>
              <a:t>spectral </a:t>
            </a:r>
            <a:r>
              <a:rPr sz="4000" spc="165" dirty="0">
                <a:solidFill>
                  <a:srgbClr val="231F20"/>
                </a:solidFill>
                <a:latin typeface="Microsoft Sans Serif"/>
                <a:cs typeface="Microsoft Sans Serif"/>
              </a:rPr>
              <a:t>and </a:t>
            </a:r>
            <a:r>
              <a:rPr sz="4000" spc="380" dirty="0">
                <a:solidFill>
                  <a:srgbClr val="231F20"/>
                </a:solidFill>
                <a:latin typeface="Microsoft Sans Serif"/>
                <a:cs typeface="Microsoft Sans Serif"/>
              </a:rPr>
              <a:t>acoustic </a:t>
            </a:r>
            <a:r>
              <a:rPr sz="4000" spc="450" dirty="0">
                <a:solidFill>
                  <a:srgbClr val="231F20"/>
                </a:solidFill>
                <a:latin typeface="Microsoft Sans Serif"/>
                <a:cs typeface="Microsoft Sans Serif"/>
              </a:rPr>
              <a:t>features(2022) </a:t>
            </a:r>
            <a:r>
              <a:rPr sz="4000" spc="455" dirty="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sz="4000" u="heavy" spc="1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Microsoft Sans Serif"/>
                <a:cs typeface="Microsoft Sans Serif"/>
              </a:rPr>
              <a:t>Database: </a:t>
            </a:r>
            <a:r>
              <a:rPr sz="4000" spc="150" dirty="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sz="4000" spc="310" dirty="0">
                <a:solidFill>
                  <a:srgbClr val="231F20"/>
                </a:solidFill>
                <a:latin typeface="Microsoft Sans Serif"/>
                <a:cs typeface="Microsoft Sans Serif"/>
              </a:rPr>
              <a:t>https://drive.google.com/drive/folders/157BWyYbFUkGF973W </a:t>
            </a:r>
            <a:r>
              <a:rPr sz="4000" spc="-1050" dirty="0">
                <a:solidFill>
                  <a:srgbClr val="231F20"/>
                </a:solidFill>
                <a:latin typeface="Microsoft Sans Serif"/>
                <a:cs typeface="Microsoft Sans Serif"/>
              </a:rPr>
              <a:t> </a:t>
            </a:r>
            <a:r>
              <a:rPr sz="4000" spc="245" dirty="0">
                <a:solidFill>
                  <a:srgbClr val="231F20"/>
                </a:solidFill>
                <a:latin typeface="Microsoft Sans Serif"/>
                <a:cs typeface="Microsoft Sans Serif"/>
              </a:rPr>
              <a:t>m_abekKU5jvQbxtc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9615" y="3399479"/>
              <a:ext cx="4904770" cy="15282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1420000">
            <a:off x="6470637" y="3963504"/>
            <a:ext cx="395545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95"/>
              </a:lnSpc>
            </a:pPr>
            <a:r>
              <a:rPr sz="4950" spc="120" baseline="-1683" dirty="0">
                <a:solidFill>
                  <a:srgbClr val="231F20"/>
                </a:solidFill>
                <a:latin typeface="Trebuchet MS"/>
                <a:cs typeface="Trebuchet MS"/>
              </a:rPr>
              <a:t>An</a:t>
            </a:r>
            <a:r>
              <a:rPr sz="3300" spc="8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300" spc="-6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300" spc="370" dirty="0">
                <a:solidFill>
                  <a:srgbClr val="231F20"/>
                </a:solidFill>
                <a:latin typeface="Trebuchet MS"/>
                <a:cs typeface="Trebuchet MS"/>
              </a:rPr>
              <a:t>that</a:t>
            </a:r>
            <a:r>
              <a:rPr sz="4950" spc="555" baseline="1683" dirty="0">
                <a:solidFill>
                  <a:srgbClr val="231F20"/>
                </a:solidFill>
                <a:latin typeface="Trebuchet MS"/>
                <a:cs typeface="Trebuchet MS"/>
              </a:rPr>
              <a:t>'s</a:t>
            </a:r>
            <a:r>
              <a:rPr sz="4950" spc="-89" baseline="1683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950" spc="254" baseline="2525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4950" spc="-89" baseline="25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4950" spc="254" baseline="2525" dirty="0">
                <a:solidFill>
                  <a:srgbClr val="231F20"/>
                </a:solidFill>
                <a:latin typeface="Trebuchet MS"/>
                <a:cs typeface="Trebuchet MS"/>
              </a:rPr>
              <a:t>w</a:t>
            </a:r>
            <a:r>
              <a:rPr sz="4950" spc="254" baseline="3367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4950" spc="254" baseline="4208" dirty="0">
                <a:solidFill>
                  <a:srgbClr val="231F20"/>
                </a:solidFill>
                <a:latin typeface="Trebuchet MS"/>
                <a:cs typeface="Trebuchet MS"/>
              </a:rPr>
              <a:t>ap</a:t>
            </a:r>
            <a:r>
              <a:rPr sz="4950" spc="254" baseline="505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endParaRPr sz="4950" baseline="50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6449142" y="5014030"/>
            <a:ext cx="2817289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00"/>
              </a:lnSpc>
            </a:pPr>
            <a:r>
              <a:rPr sz="7000" b="1" spc="-45" dirty="0">
                <a:solidFill>
                  <a:srgbClr val="231F20"/>
                </a:solidFill>
                <a:latin typeface="Courier New"/>
                <a:cs typeface="Courier New"/>
              </a:rPr>
              <a:t>THANK</a:t>
            </a:r>
            <a:endParaRPr sz="7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9605847" y="4952937"/>
            <a:ext cx="1836116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00"/>
              </a:lnSpc>
            </a:pPr>
            <a:r>
              <a:rPr sz="7000" b="1" spc="-35" dirty="0">
                <a:solidFill>
                  <a:srgbClr val="231F20"/>
                </a:solidFill>
                <a:latin typeface="Courier New"/>
                <a:cs typeface="Courier New"/>
              </a:rPr>
              <a:t>YOU</a:t>
            </a:r>
            <a:endParaRPr sz="70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5940" y="843033"/>
            <a:ext cx="16304894" cy="7694295"/>
            <a:chOff x="915940" y="843033"/>
            <a:chExt cx="16304894" cy="7694295"/>
          </a:xfrm>
        </p:grpSpPr>
        <p:sp>
          <p:nvSpPr>
            <p:cNvPr id="9" name="object 9"/>
            <p:cNvSpPr/>
            <p:nvPr/>
          </p:nvSpPr>
          <p:spPr>
            <a:xfrm>
              <a:off x="6583092" y="6010631"/>
              <a:ext cx="4683125" cy="315595"/>
            </a:xfrm>
            <a:custGeom>
              <a:avLst/>
              <a:gdLst/>
              <a:ahLst/>
              <a:cxnLst/>
              <a:rect l="l" t="t" r="r" b="b"/>
              <a:pathLst>
                <a:path w="4683125" h="315595">
                  <a:moveTo>
                    <a:pt x="0" y="315490"/>
                  </a:moveTo>
                  <a:lnTo>
                    <a:pt x="4682893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9331" y="6166742"/>
              <a:ext cx="3437254" cy="189865"/>
            </a:xfrm>
            <a:custGeom>
              <a:avLst/>
              <a:gdLst/>
              <a:ahLst/>
              <a:cxnLst/>
              <a:rect l="l" t="t" r="r" b="b"/>
              <a:pathLst>
                <a:path w="3437254" h="189864">
                  <a:moveTo>
                    <a:pt x="0" y="0"/>
                  </a:moveTo>
                  <a:lnTo>
                    <a:pt x="3436684" y="189257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98107" y="4646073"/>
              <a:ext cx="351790" cy="337185"/>
            </a:xfrm>
            <a:custGeom>
              <a:avLst/>
              <a:gdLst/>
              <a:ahLst/>
              <a:cxnLst/>
              <a:rect l="l" t="t" r="r" b="b"/>
              <a:pathLst>
                <a:path w="351790" h="337185">
                  <a:moveTo>
                    <a:pt x="351478" y="240115"/>
                  </a:moveTo>
                  <a:lnTo>
                    <a:pt x="347161" y="258535"/>
                  </a:lnTo>
                  <a:lnTo>
                    <a:pt x="335722" y="274296"/>
                  </a:lnTo>
                  <a:lnTo>
                    <a:pt x="319582" y="284313"/>
                  </a:lnTo>
                  <a:lnTo>
                    <a:pt x="301722" y="287374"/>
                  </a:lnTo>
                  <a:lnTo>
                    <a:pt x="285126" y="282270"/>
                  </a:lnTo>
                  <a:lnTo>
                    <a:pt x="260058" y="268763"/>
                  </a:lnTo>
                  <a:lnTo>
                    <a:pt x="234037" y="255158"/>
                  </a:lnTo>
                  <a:lnTo>
                    <a:pt x="207715" y="240751"/>
                  </a:lnTo>
                  <a:lnTo>
                    <a:pt x="181741" y="224841"/>
                  </a:lnTo>
                  <a:lnTo>
                    <a:pt x="167141" y="248740"/>
                  </a:lnTo>
                  <a:lnTo>
                    <a:pt x="135762" y="295394"/>
                  </a:lnTo>
                  <a:lnTo>
                    <a:pt x="121162" y="319293"/>
                  </a:lnTo>
                  <a:lnTo>
                    <a:pt x="106214" y="331915"/>
                  </a:lnTo>
                  <a:lnTo>
                    <a:pt x="88392" y="336961"/>
                  </a:lnTo>
                  <a:lnTo>
                    <a:pt x="69677" y="334606"/>
                  </a:lnTo>
                  <a:lnTo>
                    <a:pt x="52055" y="325023"/>
                  </a:lnTo>
                  <a:lnTo>
                    <a:pt x="39433" y="310076"/>
                  </a:lnTo>
                  <a:lnTo>
                    <a:pt x="34387" y="292253"/>
                  </a:lnTo>
                  <a:lnTo>
                    <a:pt x="36742" y="273539"/>
                  </a:lnTo>
                  <a:lnTo>
                    <a:pt x="46325" y="255916"/>
                  </a:lnTo>
                  <a:lnTo>
                    <a:pt x="101507" y="173617"/>
                  </a:lnTo>
                  <a:lnTo>
                    <a:pt x="59561" y="143840"/>
                  </a:lnTo>
                  <a:lnTo>
                    <a:pt x="38568" y="128856"/>
                  </a:lnTo>
                  <a:lnTo>
                    <a:pt x="17668" y="113775"/>
                  </a:lnTo>
                  <a:lnTo>
                    <a:pt x="5046" y="98828"/>
                  </a:lnTo>
                  <a:lnTo>
                    <a:pt x="0" y="81005"/>
                  </a:lnTo>
                  <a:lnTo>
                    <a:pt x="2355" y="62291"/>
                  </a:lnTo>
                  <a:lnTo>
                    <a:pt x="11938" y="44668"/>
                  </a:lnTo>
                  <a:lnTo>
                    <a:pt x="24046" y="33532"/>
                  </a:lnTo>
                  <a:lnTo>
                    <a:pt x="40255" y="28777"/>
                  </a:lnTo>
                  <a:lnTo>
                    <a:pt x="57979" y="30044"/>
                  </a:lnTo>
                  <a:lnTo>
                    <a:pt x="74636" y="36975"/>
                  </a:lnTo>
                  <a:lnTo>
                    <a:pt x="92794" y="52085"/>
                  </a:lnTo>
                  <a:lnTo>
                    <a:pt x="111853" y="65941"/>
                  </a:lnTo>
                  <a:lnTo>
                    <a:pt x="131713" y="79494"/>
                  </a:lnTo>
                  <a:lnTo>
                    <a:pt x="152276" y="93698"/>
                  </a:lnTo>
                  <a:lnTo>
                    <a:pt x="204725" y="17668"/>
                  </a:lnTo>
                  <a:lnTo>
                    <a:pt x="219673" y="5046"/>
                  </a:lnTo>
                  <a:lnTo>
                    <a:pt x="237496" y="0"/>
                  </a:lnTo>
                  <a:lnTo>
                    <a:pt x="256210" y="2355"/>
                  </a:lnTo>
                  <a:lnTo>
                    <a:pt x="273833" y="11938"/>
                  </a:lnTo>
                  <a:lnTo>
                    <a:pt x="286455" y="26885"/>
                  </a:lnTo>
                  <a:lnTo>
                    <a:pt x="291501" y="44708"/>
                  </a:lnTo>
                  <a:lnTo>
                    <a:pt x="289145" y="63422"/>
                  </a:lnTo>
                  <a:lnTo>
                    <a:pt x="279563" y="81045"/>
                  </a:lnTo>
                  <a:lnTo>
                    <a:pt x="267698" y="97879"/>
                  </a:lnTo>
                  <a:lnTo>
                    <a:pt x="246202" y="132401"/>
                  </a:lnTo>
                  <a:lnTo>
                    <a:pt x="234120" y="149196"/>
                  </a:lnTo>
                  <a:lnTo>
                    <a:pt x="239131" y="151943"/>
                  </a:lnTo>
                  <a:lnTo>
                    <a:pt x="244837" y="155376"/>
                  </a:lnTo>
                  <a:lnTo>
                    <a:pt x="251358" y="158435"/>
                  </a:lnTo>
                  <a:lnTo>
                    <a:pt x="258811" y="160059"/>
                  </a:lnTo>
                  <a:lnTo>
                    <a:pt x="274522" y="169349"/>
                  </a:lnTo>
                  <a:lnTo>
                    <a:pt x="307716" y="187209"/>
                  </a:lnTo>
                  <a:lnTo>
                    <a:pt x="323426" y="196499"/>
                  </a:lnTo>
                  <a:lnTo>
                    <a:pt x="339069" y="207357"/>
                  </a:lnTo>
                  <a:lnTo>
                    <a:pt x="348600" y="222476"/>
                  </a:lnTo>
                  <a:lnTo>
                    <a:pt x="351478" y="240115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735575" y="5358078"/>
              <a:ext cx="2853055" cy="2902585"/>
            </a:xfrm>
            <a:custGeom>
              <a:avLst/>
              <a:gdLst/>
              <a:ahLst/>
              <a:cxnLst/>
              <a:rect l="l" t="t" r="r" b="b"/>
              <a:pathLst>
                <a:path w="2853055" h="2902584">
                  <a:moveTo>
                    <a:pt x="2852661" y="584365"/>
                  </a:moveTo>
                  <a:lnTo>
                    <a:pt x="2821698" y="557123"/>
                  </a:lnTo>
                  <a:lnTo>
                    <a:pt x="2797924" y="537870"/>
                  </a:lnTo>
                  <a:lnTo>
                    <a:pt x="2782671" y="526453"/>
                  </a:lnTo>
                  <a:lnTo>
                    <a:pt x="2780131" y="524687"/>
                  </a:lnTo>
                  <a:lnTo>
                    <a:pt x="2777286" y="521436"/>
                  </a:lnTo>
                  <a:lnTo>
                    <a:pt x="2731135" y="506793"/>
                  </a:lnTo>
                  <a:lnTo>
                    <a:pt x="2681020" y="489635"/>
                  </a:lnTo>
                  <a:lnTo>
                    <a:pt x="2627934" y="470458"/>
                  </a:lnTo>
                  <a:lnTo>
                    <a:pt x="2572829" y="449757"/>
                  </a:lnTo>
                  <a:lnTo>
                    <a:pt x="2516695" y="428028"/>
                  </a:lnTo>
                  <a:lnTo>
                    <a:pt x="2460510" y="405765"/>
                  </a:lnTo>
                  <a:lnTo>
                    <a:pt x="2405240" y="383463"/>
                  </a:lnTo>
                  <a:lnTo>
                    <a:pt x="2351849" y="361619"/>
                  </a:lnTo>
                  <a:lnTo>
                    <a:pt x="2301341" y="340728"/>
                  </a:lnTo>
                  <a:lnTo>
                    <a:pt x="2176742" y="288734"/>
                  </a:lnTo>
                  <a:lnTo>
                    <a:pt x="2147443" y="276606"/>
                  </a:lnTo>
                  <a:lnTo>
                    <a:pt x="1934019" y="214198"/>
                  </a:lnTo>
                  <a:lnTo>
                    <a:pt x="1572590" y="121259"/>
                  </a:lnTo>
                  <a:lnTo>
                    <a:pt x="1231950" y="36830"/>
                  </a:lnTo>
                  <a:lnTo>
                    <a:pt x="1080897" y="0"/>
                  </a:lnTo>
                  <a:lnTo>
                    <a:pt x="1081570" y="1651"/>
                  </a:lnTo>
                  <a:lnTo>
                    <a:pt x="1080274" y="1257"/>
                  </a:lnTo>
                  <a:lnTo>
                    <a:pt x="725805" y="1763052"/>
                  </a:lnTo>
                  <a:lnTo>
                    <a:pt x="667994" y="1724291"/>
                  </a:lnTo>
                  <a:lnTo>
                    <a:pt x="521233" y="1660410"/>
                  </a:lnTo>
                  <a:lnTo>
                    <a:pt x="325526" y="1650034"/>
                  </a:lnTo>
                  <a:lnTo>
                    <a:pt x="120891" y="1771764"/>
                  </a:lnTo>
                  <a:lnTo>
                    <a:pt x="89369" y="1809432"/>
                  </a:lnTo>
                  <a:lnTo>
                    <a:pt x="62839" y="1847862"/>
                  </a:lnTo>
                  <a:lnTo>
                    <a:pt x="41148" y="1886813"/>
                  </a:lnTo>
                  <a:lnTo>
                    <a:pt x="24155" y="1926082"/>
                  </a:lnTo>
                  <a:lnTo>
                    <a:pt x="11722" y="1965452"/>
                  </a:lnTo>
                  <a:lnTo>
                    <a:pt x="3721" y="2004695"/>
                  </a:lnTo>
                  <a:lnTo>
                    <a:pt x="0" y="2043582"/>
                  </a:lnTo>
                  <a:lnTo>
                    <a:pt x="444" y="2081911"/>
                  </a:lnTo>
                  <a:lnTo>
                    <a:pt x="13208" y="2155977"/>
                  </a:lnTo>
                  <a:lnTo>
                    <a:pt x="40919" y="2225129"/>
                  </a:lnTo>
                  <a:lnTo>
                    <a:pt x="82486" y="2287625"/>
                  </a:lnTo>
                  <a:lnTo>
                    <a:pt x="136779" y="2341676"/>
                  </a:lnTo>
                  <a:lnTo>
                    <a:pt x="168363" y="2364981"/>
                  </a:lnTo>
                  <a:lnTo>
                    <a:pt x="202704" y="2385530"/>
                  </a:lnTo>
                  <a:lnTo>
                    <a:pt x="239687" y="2403081"/>
                  </a:lnTo>
                  <a:lnTo>
                    <a:pt x="279171" y="2417419"/>
                  </a:lnTo>
                  <a:lnTo>
                    <a:pt x="321005" y="2428329"/>
                  </a:lnTo>
                  <a:lnTo>
                    <a:pt x="365061" y="2435593"/>
                  </a:lnTo>
                  <a:lnTo>
                    <a:pt x="411200" y="2438984"/>
                  </a:lnTo>
                  <a:lnTo>
                    <a:pt x="638581" y="2397404"/>
                  </a:lnTo>
                  <a:lnTo>
                    <a:pt x="786549" y="2295614"/>
                  </a:lnTo>
                  <a:lnTo>
                    <a:pt x="866749" y="2191842"/>
                  </a:lnTo>
                  <a:lnTo>
                    <a:pt x="890892" y="2144306"/>
                  </a:lnTo>
                  <a:lnTo>
                    <a:pt x="1224191" y="434848"/>
                  </a:lnTo>
                  <a:lnTo>
                    <a:pt x="1228305" y="437781"/>
                  </a:lnTo>
                  <a:lnTo>
                    <a:pt x="1239837" y="446684"/>
                  </a:lnTo>
                  <a:lnTo>
                    <a:pt x="1257566" y="461657"/>
                  </a:lnTo>
                  <a:lnTo>
                    <a:pt x="1278648" y="481330"/>
                  </a:lnTo>
                  <a:lnTo>
                    <a:pt x="1279017" y="482193"/>
                  </a:lnTo>
                  <a:lnTo>
                    <a:pt x="1279728" y="482333"/>
                  </a:lnTo>
                  <a:lnTo>
                    <a:pt x="1280261" y="482815"/>
                  </a:lnTo>
                  <a:lnTo>
                    <a:pt x="1280312" y="482447"/>
                  </a:lnTo>
                  <a:lnTo>
                    <a:pt x="1399006" y="504647"/>
                  </a:lnTo>
                  <a:lnTo>
                    <a:pt x="1673669" y="557187"/>
                  </a:lnTo>
                  <a:lnTo>
                    <a:pt x="1974964" y="617550"/>
                  </a:lnTo>
                  <a:lnTo>
                    <a:pt x="2174862" y="663486"/>
                  </a:lnTo>
                  <a:lnTo>
                    <a:pt x="2321712" y="717791"/>
                  </a:lnTo>
                  <a:lnTo>
                    <a:pt x="2506281" y="796569"/>
                  </a:lnTo>
                  <a:lnTo>
                    <a:pt x="2519438" y="802487"/>
                  </a:lnTo>
                  <a:lnTo>
                    <a:pt x="2232799" y="2227173"/>
                  </a:lnTo>
                  <a:lnTo>
                    <a:pt x="2174989" y="2188413"/>
                  </a:lnTo>
                  <a:lnTo>
                    <a:pt x="2028228" y="2124532"/>
                  </a:lnTo>
                  <a:lnTo>
                    <a:pt x="1832521" y="2114156"/>
                  </a:lnTo>
                  <a:lnTo>
                    <a:pt x="1627886" y="2235885"/>
                  </a:lnTo>
                  <a:lnTo>
                    <a:pt x="1596364" y="2273554"/>
                  </a:lnTo>
                  <a:lnTo>
                    <a:pt x="1569834" y="2311958"/>
                  </a:lnTo>
                  <a:lnTo>
                    <a:pt x="1548142" y="2350884"/>
                  </a:lnTo>
                  <a:lnTo>
                    <a:pt x="1531150" y="2390114"/>
                  </a:lnTo>
                  <a:lnTo>
                    <a:pt x="1518716" y="2429433"/>
                  </a:lnTo>
                  <a:lnTo>
                    <a:pt x="1510715" y="2468613"/>
                  </a:lnTo>
                  <a:lnTo>
                    <a:pt x="1506994" y="2507450"/>
                  </a:lnTo>
                  <a:lnTo>
                    <a:pt x="1507439" y="2545702"/>
                  </a:lnTo>
                  <a:lnTo>
                    <a:pt x="1520202" y="2619641"/>
                  </a:lnTo>
                  <a:lnTo>
                    <a:pt x="1547926" y="2688679"/>
                  </a:lnTo>
                  <a:lnTo>
                    <a:pt x="1589481" y="2751061"/>
                  </a:lnTo>
                  <a:lnTo>
                    <a:pt x="1643773" y="2805036"/>
                  </a:lnTo>
                  <a:lnTo>
                    <a:pt x="1675358" y="2828315"/>
                  </a:lnTo>
                  <a:lnTo>
                    <a:pt x="1709699" y="2848851"/>
                  </a:lnTo>
                  <a:lnTo>
                    <a:pt x="1746681" y="2866402"/>
                  </a:lnTo>
                  <a:lnTo>
                    <a:pt x="1786166" y="2880766"/>
                  </a:lnTo>
                  <a:lnTo>
                    <a:pt x="1827999" y="2891713"/>
                  </a:lnTo>
                  <a:lnTo>
                    <a:pt x="1872056" y="2899016"/>
                  </a:lnTo>
                  <a:lnTo>
                    <a:pt x="1918195" y="2902483"/>
                  </a:lnTo>
                  <a:lnTo>
                    <a:pt x="2145576" y="2860903"/>
                  </a:lnTo>
                  <a:lnTo>
                    <a:pt x="2293543" y="2759113"/>
                  </a:lnTo>
                  <a:lnTo>
                    <a:pt x="2373744" y="2655341"/>
                  </a:lnTo>
                  <a:lnTo>
                    <a:pt x="2397887" y="2607805"/>
                  </a:lnTo>
                  <a:lnTo>
                    <a:pt x="2731185" y="898969"/>
                  </a:lnTo>
                  <a:lnTo>
                    <a:pt x="2735300" y="901903"/>
                  </a:lnTo>
                  <a:lnTo>
                    <a:pt x="2746832" y="910805"/>
                  </a:lnTo>
                  <a:lnTo>
                    <a:pt x="2764561" y="925779"/>
                  </a:lnTo>
                  <a:lnTo>
                    <a:pt x="2787256" y="946937"/>
                  </a:lnTo>
                  <a:lnTo>
                    <a:pt x="2794762" y="894918"/>
                  </a:lnTo>
                  <a:lnTo>
                    <a:pt x="2802890" y="842962"/>
                  </a:lnTo>
                  <a:lnTo>
                    <a:pt x="2811627" y="791095"/>
                  </a:lnTo>
                  <a:lnTo>
                    <a:pt x="2820759" y="740486"/>
                  </a:lnTo>
                  <a:lnTo>
                    <a:pt x="2825483" y="731393"/>
                  </a:lnTo>
                  <a:lnTo>
                    <a:pt x="2850235" y="604507"/>
                  </a:lnTo>
                  <a:lnTo>
                    <a:pt x="2848673" y="602742"/>
                  </a:lnTo>
                  <a:lnTo>
                    <a:pt x="2852661" y="584365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17833" y="5164962"/>
              <a:ext cx="2852420" cy="2902585"/>
            </a:xfrm>
            <a:custGeom>
              <a:avLst/>
              <a:gdLst/>
              <a:ahLst/>
              <a:cxnLst/>
              <a:rect l="l" t="t" r="r" b="b"/>
              <a:pathLst>
                <a:path w="2852419" h="2902584">
                  <a:moveTo>
                    <a:pt x="706488" y="1237869"/>
                  </a:moveTo>
                  <a:lnTo>
                    <a:pt x="647014" y="1227353"/>
                  </a:lnTo>
                  <a:lnTo>
                    <a:pt x="582980" y="1228521"/>
                  </a:lnTo>
                  <a:lnTo>
                    <a:pt x="531799" y="1234363"/>
                  </a:lnTo>
                  <a:lnTo>
                    <a:pt x="510870" y="1237869"/>
                  </a:lnTo>
                  <a:lnTo>
                    <a:pt x="529196" y="1197292"/>
                  </a:lnTo>
                  <a:lnTo>
                    <a:pt x="562660" y="1109992"/>
                  </a:lnTo>
                  <a:lnTo>
                    <a:pt x="578942" y="1027607"/>
                  </a:lnTo>
                  <a:lnTo>
                    <a:pt x="545757" y="1001750"/>
                  </a:lnTo>
                  <a:lnTo>
                    <a:pt x="487362" y="1049324"/>
                  </a:lnTo>
                  <a:lnTo>
                    <a:pt x="448183" y="1129080"/>
                  </a:lnTo>
                  <a:lnTo>
                    <a:pt x="426173" y="1204036"/>
                  </a:lnTo>
                  <a:lnTo>
                    <a:pt x="419290" y="1237246"/>
                  </a:lnTo>
                  <a:lnTo>
                    <a:pt x="403898" y="1209027"/>
                  </a:lnTo>
                  <a:lnTo>
                    <a:pt x="364858" y="1151267"/>
                  </a:lnTo>
                  <a:lnTo>
                    <a:pt x="312851" y="1104252"/>
                  </a:lnTo>
                  <a:lnTo>
                    <a:pt x="258559" y="1108278"/>
                  </a:lnTo>
                  <a:lnTo>
                    <a:pt x="241846" y="1152613"/>
                  </a:lnTo>
                  <a:lnTo>
                    <a:pt x="272503" y="1194257"/>
                  </a:lnTo>
                  <a:lnTo>
                    <a:pt x="316115" y="1225156"/>
                  </a:lnTo>
                  <a:lnTo>
                    <a:pt x="338302" y="1237246"/>
                  </a:lnTo>
                  <a:lnTo>
                    <a:pt x="305041" y="1244688"/>
                  </a:lnTo>
                  <a:lnTo>
                    <a:pt x="236207" y="1264577"/>
                  </a:lnTo>
                  <a:lnTo>
                    <a:pt x="178244" y="1293215"/>
                  </a:lnTo>
                  <a:lnTo>
                    <a:pt x="177571" y="1326946"/>
                  </a:lnTo>
                  <a:lnTo>
                    <a:pt x="230466" y="1346136"/>
                  </a:lnTo>
                  <a:lnTo>
                    <a:pt x="290957" y="1344002"/>
                  </a:lnTo>
                  <a:lnTo>
                    <a:pt x="340702" y="1333347"/>
                  </a:lnTo>
                  <a:lnTo>
                    <a:pt x="361353" y="1326946"/>
                  </a:lnTo>
                  <a:lnTo>
                    <a:pt x="358114" y="1352613"/>
                  </a:lnTo>
                  <a:lnTo>
                    <a:pt x="352717" y="1411681"/>
                  </a:lnTo>
                  <a:lnTo>
                    <a:pt x="351624" y="1477289"/>
                  </a:lnTo>
                  <a:lnTo>
                    <a:pt x="361353" y="1522564"/>
                  </a:lnTo>
                  <a:lnTo>
                    <a:pt x="380034" y="1512176"/>
                  </a:lnTo>
                  <a:lnTo>
                    <a:pt x="398653" y="1455280"/>
                  </a:lnTo>
                  <a:lnTo>
                    <a:pt x="412953" y="1391856"/>
                  </a:lnTo>
                  <a:lnTo>
                    <a:pt x="418668" y="1361833"/>
                  </a:lnTo>
                  <a:lnTo>
                    <a:pt x="440626" y="1397787"/>
                  </a:lnTo>
                  <a:lnTo>
                    <a:pt x="491553" y="1471409"/>
                  </a:lnTo>
                  <a:lnTo>
                    <a:pt x="549033" y="1531353"/>
                  </a:lnTo>
                  <a:lnTo>
                    <a:pt x="590613" y="1526298"/>
                  </a:lnTo>
                  <a:lnTo>
                    <a:pt x="587616" y="1463141"/>
                  </a:lnTo>
                  <a:lnTo>
                    <a:pt x="547001" y="1395247"/>
                  </a:lnTo>
                  <a:lnTo>
                    <a:pt x="499846" y="1341018"/>
                  </a:lnTo>
                  <a:lnTo>
                    <a:pt x="477227" y="1318856"/>
                  </a:lnTo>
                  <a:lnTo>
                    <a:pt x="522693" y="1309700"/>
                  </a:lnTo>
                  <a:lnTo>
                    <a:pt x="617562" y="1287703"/>
                  </a:lnTo>
                  <a:lnTo>
                    <a:pt x="699579" y="1261033"/>
                  </a:lnTo>
                  <a:lnTo>
                    <a:pt x="706488" y="1237869"/>
                  </a:lnTo>
                  <a:close/>
                </a:path>
                <a:path w="2852419" h="2902584">
                  <a:moveTo>
                    <a:pt x="824001" y="697547"/>
                  </a:moveTo>
                  <a:lnTo>
                    <a:pt x="821740" y="675309"/>
                  </a:lnTo>
                  <a:lnTo>
                    <a:pt x="783399" y="670534"/>
                  </a:lnTo>
                  <a:lnTo>
                    <a:pt x="739736" y="684339"/>
                  </a:lnTo>
                  <a:lnTo>
                    <a:pt x="703910" y="702818"/>
                  </a:lnTo>
                  <a:lnTo>
                    <a:pt x="689038" y="712063"/>
                  </a:lnTo>
                  <a:lnTo>
                    <a:pt x="694334" y="696125"/>
                  </a:lnTo>
                  <a:lnTo>
                    <a:pt x="702437" y="660742"/>
                  </a:lnTo>
                  <a:lnTo>
                    <a:pt x="701662" y="624547"/>
                  </a:lnTo>
                  <a:lnTo>
                    <a:pt x="680326" y="606158"/>
                  </a:lnTo>
                  <a:lnTo>
                    <a:pt x="657656" y="615670"/>
                  </a:lnTo>
                  <a:lnTo>
                    <a:pt x="652754" y="642061"/>
                  </a:lnTo>
                  <a:lnTo>
                    <a:pt x="656488" y="669493"/>
                  </a:lnTo>
                  <a:lnTo>
                    <a:pt x="659765" y="682167"/>
                  </a:lnTo>
                  <a:lnTo>
                    <a:pt x="645121" y="672338"/>
                  </a:lnTo>
                  <a:lnTo>
                    <a:pt x="613194" y="653580"/>
                  </a:lnTo>
                  <a:lnTo>
                    <a:pt x="581964" y="641946"/>
                  </a:lnTo>
                  <a:lnTo>
                    <a:pt x="569429" y="653503"/>
                  </a:lnTo>
                  <a:lnTo>
                    <a:pt x="581228" y="680605"/>
                  </a:lnTo>
                  <a:lnTo>
                    <a:pt x="603542" y="702564"/>
                  </a:lnTo>
                  <a:lnTo>
                    <a:pt x="625144" y="717283"/>
                  </a:lnTo>
                  <a:lnTo>
                    <a:pt x="634847" y="722655"/>
                  </a:lnTo>
                  <a:lnTo>
                    <a:pt x="623963" y="730656"/>
                  </a:lnTo>
                  <a:lnTo>
                    <a:pt x="599643" y="749757"/>
                  </a:lnTo>
                  <a:lnTo>
                    <a:pt x="574395" y="772591"/>
                  </a:lnTo>
                  <a:lnTo>
                    <a:pt x="560705" y="791806"/>
                  </a:lnTo>
                  <a:lnTo>
                    <a:pt x="571258" y="795197"/>
                  </a:lnTo>
                  <a:lnTo>
                    <a:pt x="599338" y="781989"/>
                  </a:lnTo>
                  <a:lnTo>
                    <a:pt x="628345" y="764819"/>
                  </a:lnTo>
                  <a:lnTo>
                    <a:pt x="641692" y="756297"/>
                  </a:lnTo>
                  <a:lnTo>
                    <a:pt x="635977" y="777506"/>
                  </a:lnTo>
                  <a:lnTo>
                    <a:pt x="626351" y="823188"/>
                  </a:lnTo>
                  <a:lnTo>
                    <a:pt x="624090" y="866419"/>
                  </a:lnTo>
                  <a:lnTo>
                    <a:pt x="640448" y="880275"/>
                  </a:lnTo>
                  <a:lnTo>
                    <a:pt x="662749" y="856551"/>
                  </a:lnTo>
                  <a:lnTo>
                    <a:pt x="673544" y="817118"/>
                  </a:lnTo>
                  <a:lnTo>
                    <a:pt x="676986" y="780135"/>
                  </a:lnTo>
                  <a:lnTo>
                    <a:pt x="677202" y="763778"/>
                  </a:lnTo>
                  <a:lnTo>
                    <a:pt x="696912" y="777811"/>
                  </a:lnTo>
                  <a:lnTo>
                    <a:pt x="739114" y="805980"/>
                  </a:lnTo>
                  <a:lnTo>
                    <a:pt x="778395" y="827379"/>
                  </a:lnTo>
                  <a:lnTo>
                    <a:pt x="789343" y="821093"/>
                  </a:lnTo>
                  <a:lnTo>
                    <a:pt x="772490" y="794791"/>
                  </a:lnTo>
                  <a:lnTo>
                    <a:pt x="749401" y="770940"/>
                  </a:lnTo>
                  <a:lnTo>
                    <a:pt x="728980" y="753630"/>
                  </a:lnTo>
                  <a:lnTo>
                    <a:pt x="720191" y="746950"/>
                  </a:lnTo>
                  <a:lnTo>
                    <a:pt x="742099" y="739444"/>
                  </a:lnTo>
                  <a:lnTo>
                    <a:pt x="787082" y="720940"/>
                  </a:lnTo>
                  <a:lnTo>
                    <a:pt x="824001" y="697547"/>
                  </a:lnTo>
                  <a:close/>
                </a:path>
                <a:path w="2852419" h="2902584">
                  <a:moveTo>
                    <a:pt x="2852039" y="584352"/>
                  </a:moveTo>
                  <a:lnTo>
                    <a:pt x="2821076" y="557110"/>
                  </a:lnTo>
                  <a:lnTo>
                    <a:pt x="2797289" y="537870"/>
                  </a:lnTo>
                  <a:lnTo>
                    <a:pt x="2782036" y="526440"/>
                  </a:lnTo>
                  <a:lnTo>
                    <a:pt x="2779496" y="524675"/>
                  </a:lnTo>
                  <a:lnTo>
                    <a:pt x="2776664" y="521436"/>
                  </a:lnTo>
                  <a:lnTo>
                    <a:pt x="2730512" y="506780"/>
                  </a:lnTo>
                  <a:lnTo>
                    <a:pt x="2680398" y="489623"/>
                  </a:lnTo>
                  <a:lnTo>
                    <a:pt x="2627299" y="470446"/>
                  </a:lnTo>
                  <a:lnTo>
                    <a:pt x="2572207" y="449745"/>
                  </a:lnTo>
                  <a:lnTo>
                    <a:pt x="2516073" y="428015"/>
                  </a:lnTo>
                  <a:lnTo>
                    <a:pt x="2459888" y="405752"/>
                  </a:lnTo>
                  <a:lnTo>
                    <a:pt x="2404605" y="383451"/>
                  </a:lnTo>
                  <a:lnTo>
                    <a:pt x="2351227" y="361619"/>
                  </a:lnTo>
                  <a:lnTo>
                    <a:pt x="2300719" y="340728"/>
                  </a:lnTo>
                  <a:lnTo>
                    <a:pt x="2176119" y="288721"/>
                  </a:lnTo>
                  <a:lnTo>
                    <a:pt x="2146820" y="276606"/>
                  </a:lnTo>
                  <a:lnTo>
                    <a:pt x="1933397" y="214198"/>
                  </a:lnTo>
                  <a:lnTo>
                    <a:pt x="1571967" y="121246"/>
                  </a:lnTo>
                  <a:lnTo>
                    <a:pt x="1231328" y="36817"/>
                  </a:lnTo>
                  <a:lnTo>
                    <a:pt x="1080274" y="0"/>
                  </a:lnTo>
                  <a:lnTo>
                    <a:pt x="1080566" y="711"/>
                  </a:lnTo>
                  <a:lnTo>
                    <a:pt x="1080274" y="622"/>
                  </a:lnTo>
                  <a:lnTo>
                    <a:pt x="725805" y="1761794"/>
                  </a:lnTo>
                  <a:lnTo>
                    <a:pt x="667994" y="1723034"/>
                  </a:lnTo>
                  <a:lnTo>
                    <a:pt x="521233" y="1659153"/>
                  </a:lnTo>
                  <a:lnTo>
                    <a:pt x="325526" y="1648777"/>
                  </a:lnTo>
                  <a:lnTo>
                    <a:pt x="120878" y="1770519"/>
                  </a:lnTo>
                  <a:lnTo>
                    <a:pt x="89369" y="1808175"/>
                  </a:lnTo>
                  <a:lnTo>
                    <a:pt x="62839" y="1846580"/>
                  </a:lnTo>
                  <a:lnTo>
                    <a:pt x="41148" y="1885505"/>
                  </a:lnTo>
                  <a:lnTo>
                    <a:pt x="24142" y="1924735"/>
                  </a:lnTo>
                  <a:lnTo>
                    <a:pt x="11722" y="1964042"/>
                  </a:lnTo>
                  <a:lnTo>
                    <a:pt x="3721" y="2003221"/>
                  </a:lnTo>
                  <a:lnTo>
                    <a:pt x="0" y="2042045"/>
                  </a:lnTo>
                  <a:lnTo>
                    <a:pt x="444" y="2080310"/>
                  </a:lnTo>
                  <a:lnTo>
                    <a:pt x="13208" y="2154224"/>
                  </a:lnTo>
                  <a:lnTo>
                    <a:pt x="40919" y="2223211"/>
                  </a:lnTo>
                  <a:lnTo>
                    <a:pt x="82486" y="2285542"/>
                  </a:lnTo>
                  <a:lnTo>
                    <a:pt x="136779" y="2339441"/>
                  </a:lnTo>
                  <a:lnTo>
                    <a:pt x="168351" y="2362695"/>
                  </a:lnTo>
                  <a:lnTo>
                    <a:pt x="202704" y="2383180"/>
                  </a:lnTo>
                  <a:lnTo>
                    <a:pt x="239687" y="2400681"/>
                  </a:lnTo>
                  <a:lnTo>
                    <a:pt x="279171" y="2414981"/>
                  </a:lnTo>
                  <a:lnTo>
                    <a:pt x="321005" y="2425852"/>
                  </a:lnTo>
                  <a:lnTo>
                    <a:pt x="365061" y="2433104"/>
                  </a:lnTo>
                  <a:lnTo>
                    <a:pt x="411187" y="2436482"/>
                  </a:lnTo>
                  <a:lnTo>
                    <a:pt x="638581" y="2394902"/>
                  </a:lnTo>
                  <a:lnTo>
                    <a:pt x="786536" y="2293124"/>
                  </a:lnTo>
                  <a:lnTo>
                    <a:pt x="866749" y="2189340"/>
                  </a:lnTo>
                  <a:lnTo>
                    <a:pt x="890892" y="2141817"/>
                  </a:lnTo>
                  <a:lnTo>
                    <a:pt x="1224191" y="434213"/>
                  </a:lnTo>
                  <a:lnTo>
                    <a:pt x="1228305" y="437159"/>
                  </a:lnTo>
                  <a:lnTo>
                    <a:pt x="1239837" y="446049"/>
                  </a:lnTo>
                  <a:lnTo>
                    <a:pt x="1257566" y="461022"/>
                  </a:lnTo>
                  <a:lnTo>
                    <a:pt x="1279232" y="481241"/>
                  </a:lnTo>
                  <a:lnTo>
                    <a:pt x="1279626" y="482180"/>
                  </a:lnTo>
                  <a:lnTo>
                    <a:pt x="1399628" y="504647"/>
                  </a:lnTo>
                  <a:lnTo>
                    <a:pt x="1674291" y="557174"/>
                  </a:lnTo>
                  <a:lnTo>
                    <a:pt x="1975586" y="617537"/>
                  </a:lnTo>
                  <a:lnTo>
                    <a:pt x="2175484" y="663473"/>
                  </a:lnTo>
                  <a:lnTo>
                    <a:pt x="2322665" y="718312"/>
                  </a:lnTo>
                  <a:lnTo>
                    <a:pt x="2506751" y="797026"/>
                  </a:lnTo>
                  <a:lnTo>
                    <a:pt x="2518905" y="802500"/>
                  </a:lnTo>
                  <a:lnTo>
                    <a:pt x="2232799" y="2226538"/>
                  </a:lnTo>
                  <a:lnTo>
                    <a:pt x="2174989" y="2187778"/>
                  </a:lnTo>
                  <a:lnTo>
                    <a:pt x="2028228" y="2123897"/>
                  </a:lnTo>
                  <a:lnTo>
                    <a:pt x="1832521" y="2113521"/>
                  </a:lnTo>
                  <a:lnTo>
                    <a:pt x="1627873" y="2235263"/>
                  </a:lnTo>
                  <a:lnTo>
                    <a:pt x="1596364" y="2272919"/>
                  </a:lnTo>
                  <a:lnTo>
                    <a:pt x="1569821" y="2311336"/>
                  </a:lnTo>
                  <a:lnTo>
                    <a:pt x="1548104" y="2350274"/>
                  </a:lnTo>
                  <a:lnTo>
                    <a:pt x="1531099" y="2389530"/>
                  </a:lnTo>
                  <a:lnTo>
                    <a:pt x="1518640" y="2428875"/>
                  </a:lnTo>
                  <a:lnTo>
                    <a:pt x="1510614" y="2468080"/>
                  </a:lnTo>
                  <a:lnTo>
                    <a:pt x="1506880" y="2506954"/>
                  </a:lnTo>
                  <a:lnTo>
                    <a:pt x="1507286" y="2545245"/>
                  </a:lnTo>
                  <a:lnTo>
                    <a:pt x="1519999" y="2619260"/>
                  </a:lnTo>
                  <a:lnTo>
                    <a:pt x="1547672" y="2688386"/>
                  </a:lnTo>
                  <a:lnTo>
                    <a:pt x="1589201" y="2750845"/>
                  </a:lnTo>
                  <a:lnTo>
                    <a:pt x="1643494" y="2804884"/>
                  </a:lnTo>
                  <a:lnTo>
                    <a:pt x="1675079" y="2828201"/>
                  </a:lnTo>
                  <a:lnTo>
                    <a:pt x="1709458" y="2848762"/>
                  </a:lnTo>
                  <a:lnTo>
                    <a:pt x="1746465" y="2866352"/>
                  </a:lnTo>
                  <a:lnTo>
                    <a:pt x="1785975" y="2880728"/>
                  </a:lnTo>
                  <a:lnTo>
                    <a:pt x="1827860" y="2891688"/>
                  </a:lnTo>
                  <a:lnTo>
                    <a:pt x="1871980" y="2899003"/>
                  </a:lnTo>
                  <a:lnTo>
                    <a:pt x="1918182" y="2902470"/>
                  </a:lnTo>
                  <a:lnTo>
                    <a:pt x="2145766" y="2861526"/>
                  </a:lnTo>
                  <a:lnTo>
                    <a:pt x="2294153" y="2759887"/>
                  </a:lnTo>
                  <a:lnTo>
                    <a:pt x="2374798" y="2656040"/>
                  </a:lnTo>
                  <a:lnTo>
                    <a:pt x="2399131" y="2608427"/>
                  </a:lnTo>
                  <a:lnTo>
                    <a:pt x="2730563" y="898956"/>
                  </a:lnTo>
                  <a:lnTo>
                    <a:pt x="2734678" y="901903"/>
                  </a:lnTo>
                  <a:lnTo>
                    <a:pt x="2746210" y="910793"/>
                  </a:lnTo>
                  <a:lnTo>
                    <a:pt x="2763939" y="925766"/>
                  </a:lnTo>
                  <a:lnTo>
                    <a:pt x="2786621" y="946924"/>
                  </a:lnTo>
                  <a:lnTo>
                    <a:pt x="2794139" y="894905"/>
                  </a:lnTo>
                  <a:lnTo>
                    <a:pt x="2802267" y="842962"/>
                  </a:lnTo>
                  <a:lnTo>
                    <a:pt x="2811005" y="791083"/>
                  </a:lnTo>
                  <a:lnTo>
                    <a:pt x="2820111" y="740498"/>
                  </a:lnTo>
                  <a:lnTo>
                    <a:pt x="2824861" y="731380"/>
                  </a:lnTo>
                  <a:lnTo>
                    <a:pt x="2849613" y="604507"/>
                  </a:lnTo>
                  <a:lnTo>
                    <a:pt x="2848051" y="602742"/>
                  </a:lnTo>
                  <a:lnTo>
                    <a:pt x="2852039" y="584352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8942" y="1710125"/>
              <a:ext cx="2771314" cy="52676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20619" y="2005202"/>
              <a:ext cx="11426825" cy="6123305"/>
            </a:xfrm>
            <a:custGeom>
              <a:avLst/>
              <a:gdLst/>
              <a:ahLst/>
              <a:cxnLst/>
              <a:rect l="l" t="t" r="r" b="b"/>
              <a:pathLst>
                <a:path w="11426825" h="6123305">
                  <a:moveTo>
                    <a:pt x="326263" y="2190254"/>
                  </a:moveTo>
                  <a:lnTo>
                    <a:pt x="322414" y="2172144"/>
                  </a:lnTo>
                  <a:lnTo>
                    <a:pt x="310819" y="2156383"/>
                  </a:lnTo>
                  <a:lnTo>
                    <a:pt x="287947" y="2140229"/>
                  </a:lnTo>
                  <a:lnTo>
                    <a:pt x="243497" y="2105799"/>
                  </a:lnTo>
                  <a:lnTo>
                    <a:pt x="220624" y="2089645"/>
                  </a:lnTo>
                  <a:lnTo>
                    <a:pt x="238226" y="2064778"/>
                  </a:lnTo>
                  <a:lnTo>
                    <a:pt x="254203" y="2039734"/>
                  </a:lnTo>
                  <a:lnTo>
                    <a:pt x="269671" y="2014423"/>
                  </a:lnTo>
                  <a:lnTo>
                    <a:pt x="284822" y="1990318"/>
                  </a:lnTo>
                  <a:lnTo>
                    <a:pt x="291020" y="1974100"/>
                  </a:lnTo>
                  <a:lnTo>
                    <a:pt x="289153" y="1956079"/>
                  </a:lnTo>
                  <a:lnTo>
                    <a:pt x="280238" y="1939302"/>
                  </a:lnTo>
                  <a:lnTo>
                    <a:pt x="265277" y="1926831"/>
                  </a:lnTo>
                  <a:lnTo>
                    <a:pt x="247192" y="1921294"/>
                  </a:lnTo>
                  <a:lnTo>
                    <a:pt x="229400" y="1922995"/>
                  </a:lnTo>
                  <a:lnTo>
                    <a:pt x="213677" y="1931492"/>
                  </a:lnTo>
                  <a:lnTo>
                    <a:pt x="201803" y="1946376"/>
                  </a:lnTo>
                  <a:lnTo>
                    <a:pt x="191477" y="1961438"/>
                  </a:lnTo>
                  <a:lnTo>
                    <a:pt x="171450" y="1993366"/>
                  </a:lnTo>
                  <a:lnTo>
                    <a:pt x="161124" y="2008416"/>
                  </a:lnTo>
                  <a:lnTo>
                    <a:pt x="159004" y="2015744"/>
                  </a:lnTo>
                  <a:lnTo>
                    <a:pt x="155524" y="2022055"/>
                  </a:lnTo>
                  <a:lnTo>
                    <a:pt x="151714" y="2027516"/>
                  </a:lnTo>
                  <a:lnTo>
                    <a:pt x="148640" y="2032330"/>
                  </a:lnTo>
                  <a:lnTo>
                    <a:pt x="132689" y="2019160"/>
                  </a:lnTo>
                  <a:lnTo>
                    <a:pt x="99682" y="1995398"/>
                  </a:lnTo>
                  <a:lnTo>
                    <a:pt x="83667" y="1982444"/>
                  </a:lnTo>
                  <a:lnTo>
                    <a:pt x="66725" y="1971700"/>
                  </a:lnTo>
                  <a:lnTo>
                    <a:pt x="48209" y="1968106"/>
                  </a:lnTo>
                  <a:lnTo>
                    <a:pt x="30099" y="1971954"/>
                  </a:lnTo>
                  <a:lnTo>
                    <a:pt x="14338" y="1983549"/>
                  </a:lnTo>
                  <a:lnTo>
                    <a:pt x="6172" y="1996440"/>
                  </a:lnTo>
                  <a:lnTo>
                    <a:pt x="3606" y="2000491"/>
                  </a:lnTo>
                  <a:lnTo>
                    <a:pt x="0" y="2019007"/>
                  </a:lnTo>
                  <a:lnTo>
                    <a:pt x="3848" y="2037130"/>
                  </a:lnTo>
                  <a:lnTo>
                    <a:pt x="15443" y="2052878"/>
                  </a:lnTo>
                  <a:lnTo>
                    <a:pt x="87807" y="2110295"/>
                  </a:lnTo>
                  <a:lnTo>
                    <a:pt x="72263" y="2129853"/>
                  </a:lnTo>
                  <a:lnTo>
                    <a:pt x="63563" y="2140928"/>
                  </a:lnTo>
                  <a:lnTo>
                    <a:pt x="57416" y="2148776"/>
                  </a:lnTo>
                  <a:lnTo>
                    <a:pt x="42316" y="2166861"/>
                  </a:lnTo>
                  <a:lnTo>
                    <a:pt x="26035" y="2183968"/>
                  </a:lnTo>
                  <a:lnTo>
                    <a:pt x="18008" y="2200135"/>
                  </a:lnTo>
                  <a:lnTo>
                    <a:pt x="15557" y="2217724"/>
                  </a:lnTo>
                  <a:lnTo>
                    <a:pt x="19215" y="2234222"/>
                  </a:lnTo>
                  <a:lnTo>
                    <a:pt x="29527" y="2247049"/>
                  </a:lnTo>
                  <a:lnTo>
                    <a:pt x="46469" y="2257780"/>
                  </a:lnTo>
                  <a:lnTo>
                    <a:pt x="64985" y="2261374"/>
                  </a:lnTo>
                  <a:lnTo>
                    <a:pt x="83108" y="2257539"/>
                  </a:lnTo>
                  <a:lnTo>
                    <a:pt x="98856" y="2245931"/>
                  </a:lnTo>
                  <a:lnTo>
                    <a:pt x="115303" y="2226094"/>
                  </a:lnTo>
                  <a:lnTo>
                    <a:pt x="131648" y="2206142"/>
                  </a:lnTo>
                  <a:lnTo>
                    <a:pt x="164160" y="2166277"/>
                  </a:lnTo>
                  <a:lnTo>
                    <a:pt x="242595" y="2226830"/>
                  </a:lnTo>
                  <a:lnTo>
                    <a:pt x="259537" y="2237562"/>
                  </a:lnTo>
                  <a:lnTo>
                    <a:pt x="278053" y="2241169"/>
                  </a:lnTo>
                  <a:lnTo>
                    <a:pt x="296176" y="2237321"/>
                  </a:lnTo>
                  <a:lnTo>
                    <a:pt x="311924" y="2225725"/>
                  </a:lnTo>
                  <a:lnTo>
                    <a:pt x="322668" y="2208771"/>
                  </a:lnTo>
                  <a:lnTo>
                    <a:pt x="326263" y="2190254"/>
                  </a:lnTo>
                  <a:close/>
                </a:path>
                <a:path w="11426825" h="6123305">
                  <a:moveTo>
                    <a:pt x="713346" y="1331747"/>
                  </a:moveTo>
                  <a:lnTo>
                    <a:pt x="692658" y="1303883"/>
                  </a:lnTo>
                  <a:lnTo>
                    <a:pt x="655078" y="1299756"/>
                  </a:lnTo>
                  <a:lnTo>
                    <a:pt x="626198" y="1324229"/>
                  </a:lnTo>
                  <a:lnTo>
                    <a:pt x="624725" y="1358938"/>
                  </a:lnTo>
                  <a:lnTo>
                    <a:pt x="645414" y="1386814"/>
                  </a:lnTo>
                  <a:lnTo>
                    <a:pt x="683031" y="1390789"/>
                  </a:lnTo>
                  <a:lnTo>
                    <a:pt x="711898" y="1366367"/>
                  </a:lnTo>
                  <a:lnTo>
                    <a:pt x="713346" y="1331747"/>
                  </a:lnTo>
                  <a:close/>
                </a:path>
                <a:path w="11426825" h="6123305">
                  <a:moveTo>
                    <a:pt x="885431" y="2477592"/>
                  </a:moveTo>
                  <a:lnTo>
                    <a:pt x="864730" y="2449728"/>
                  </a:lnTo>
                  <a:lnTo>
                    <a:pt x="827163" y="2445588"/>
                  </a:lnTo>
                  <a:lnTo>
                    <a:pt x="798271" y="2470061"/>
                  </a:lnTo>
                  <a:lnTo>
                    <a:pt x="796798" y="2504783"/>
                  </a:lnTo>
                  <a:lnTo>
                    <a:pt x="817486" y="2532659"/>
                  </a:lnTo>
                  <a:lnTo>
                    <a:pt x="855103" y="2536634"/>
                  </a:lnTo>
                  <a:lnTo>
                    <a:pt x="883970" y="2512212"/>
                  </a:lnTo>
                  <a:lnTo>
                    <a:pt x="885431" y="2477592"/>
                  </a:lnTo>
                  <a:close/>
                </a:path>
                <a:path w="11426825" h="6123305">
                  <a:moveTo>
                    <a:pt x="1133894" y="1807222"/>
                  </a:moveTo>
                  <a:lnTo>
                    <a:pt x="1113193" y="1779358"/>
                  </a:lnTo>
                  <a:lnTo>
                    <a:pt x="1075613" y="1775231"/>
                  </a:lnTo>
                  <a:lnTo>
                    <a:pt x="1049350" y="1798993"/>
                  </a:lnTo>
                  <a:lnTo>
                    <a:pt x="1048677" y="1833460"/>
                  </a:lnTo>
                  <a:lnTo>
                    <a:pt x="1068463" y="1861566"/>
                  </a:lnTo>
                  <a:lnTo>
                    <a:pt x="1103566" y="1866265"/>
                  </a:lnTo>
                  <a:lnTo>
                    <a:pt x="1132433" y="1841842"/>
                  </a:lnTo>
                  <a:lnTo>
                    <a:pt x="1133894" y="1807222"/>
                  </a:lnTo>
                  <a:close/>
                </a:path>
                <a:path w="11426825" h="6123305">
                  <a:moveTo>
                    <a:pt x="2129002" y="3831513"/>
                  </a:moveTo>
                  <a:lnTo>
                    <a:pt x="2120468" y="3794671"/>
                  </a:lnTo>
                  <a:lnTo>
                    <a:pt x="2090331" y="3777551"/>
                  </a:lnTo>
                  <a:lnTo>
                    <a:pt x="2056091" y="3783241"/>
                  </a:lnTo>
                  <a:lnTo>
                    <a:pt x="2035251" y="3814762"/>
                  </a:lnTo>
                  <a:lnTo>
                    <a:pt x="2043823" y="3851643"/>
                  </a:lnTo>
                  <a:lnTo>
                    <a:pt x="2074024" y="3868813"/>
                  </a:lnTo>
                  <a:lnTo>
                    <a:pt x="2108276" y="3863149"/>
                  </a:lnTo>
                  <a:lnTo>
                    <a:pt x="2129002" y="3831513"/>
                  </a:lnTo>
                  <a:close/>
                </a:path>
                <a:path w="11426825" h="6123305">
                  <a:moveTo>
                    <a:pt x="2744089" y="3674694"/>
                  </a:moveTo>
                  <a:lnTo>
                    <a:pt x="2735554" y="3637851"/>
                  </a:lnTo>
                  <a:lnTo>
                    <a:pt x="2705417" y="3620744"/>
                  </a:lnTo>
                  <a:lnTo>
                    <a:pt x="2671191" y="3626421"/>
                  </a:lnTo>
                  <a:lnTo>
                    <a:pt x="2650337" y="3657955"/>
                  </a:lnTo>
                  <a:lnTo>
                    <a:pt x="2659481" y="3692182"/>
                  </a:lnTo>
                  <a:lnTo>
                    <a:pt x="2689822" y="3708527"/>
                  </a:lnTo>
                  <a:lnTo>
                    <a:pt x="2723858" y="3703764"/>
                  </a:lnTo>
                  <a:lnTo>
                    <a:pt x="2744089" y="3674694"/>
                  </a:lnTo>
                  <a:close/>
                </a:path>
                <a:path w="11426825" h="6123305">
                  <a:moveTo>
                    <a:pt x="4283976" y="306971"/>
                  </a:moveTo>
                  <a:lnTo>
                    <a:pt x="4278922" y="288163"/>
                  </a:lnTo>
                  <a:lnTo>
                    <a:pt x="4267314" y="273227"/>
                  </a:lnTo>
                  <a:lnTo>
                    <a:pt x="4251795" y="264363"/>
                  </a:lnTo>
                  <a:lnTo>
                    <a:pt x="4234053" y="262255"/>
                  </a:lnTo>
                  <a:lnTo>
                    <a:pt x="4215765" y="267589"/>
                  </a:lnTo>
                  <a:lnTo>
                    <a:pt x="4198658" y="273951"/>
                  </a:lnTo>
                  <a:lnTo>
                    <a:pt x="4163898" y="288518"/>
                  </a:lnTo>
                  <a:lnTo>
                    <a:pt x="4146791" y="294881"/>
                  </a:lnTo>
                  <a:lnTo>
                    <a:pt x="4140835" y="299656"/>
                  </a:lnTo>
                  <a:lnTo>
                    <a:pt x="4134358" y="302806"/>
                  </a:lnTo>
                  <a:lnTo>
                    <a:pt x="4128097" y="305079"/>
                  </a:lnTo>
                  <a:lnTo>
                    <a:pt x="4122813" y="307238"/>
                  </a:lnTo>
                  <a:lnTo>
                    <a:pt x="4117365" y="287286"/>
                  </a:lnTo>
                  <a:lnTo>
                    <a:pt x="4104055" y="248856"/>
                  </a:lnTo>
                  <a:lnTo>
                    <a:pt x="4098429" y="229044"/>
                  </a:lnTo>
                  <a:lnTo>
                    <a:pt x="4090759" y="210502"/>
                  </a:lnTo>
                  <a:lnTo>
                    <a:pt x="4077703" y="196900"/>
                  </a:lnTo>
                  <a:lnTo>
                    <a:pt x="4060672" y="189611"/>
                  </a:lnTo>
                  <a:lnTo>
                    <a:pt x="4041114" y="190017"/>
                  </a:lnTo>
                  <a:lnTo>
                    <a:pt x="4027017" y="195846"/>
                  </a:lnTo>
                  <a:lnTo>
                    <a:pt x="4022572" y="197688"/>
                  </a:lnTo>
                  <a:lnTo>
                    <a:pt x="4008971" y="210756"/>
                  </a:lnTo>
                  <a:lnTo>
                    <a:pt x="4001681" y="227774"/>
                  </a:lnTo>
                  <a:lnTo>
                    <a:pt x="4002087" y="247332"/>
                  </a:lnTo>
                  <a:lnTo>
                    <a:pt x="4028186" y="335940"/>
                  </a:lnTo>
                  <a:lnTo>
                    <a:pt x="4004208" y="342988"/>
                  </a:lnTo>
                  <a:lnTo>
                    <a:pt x="3990721" y="347027"/>
                  </a:lnTo>
                  <a:lnTo>
                    <a:pt x="3981170" y="349897"/>
                  </a:lnTo>
                  <a:lnTo>
                    <a:pt x="3958412" y="355993"/>
                  </a:lnTo>
                  <a:lnTo>
                    <a:pt x="3935247" y="360603"/>
                  </a:lnTo>
                  <a:lnTo>
                    <a:pt x="3919385" y="369189"/>
                  </a:lnTo>
                  <a:lnTo>
                    <a:pt x="3907244" y="382168"/>
                  </a:lnTo>
                  <a:lnTo>
                    <a:pt x="3900741" y="397764"/>
                  </a:lnTo>
                  <a:lnTo>
                    <a:pt x="3901783" y="414172"/>
                  </a:lnTo>
                  <a:lnTo>
                    <a:pt x="3909453" y="432714"/>
                  </a:lnTo>
                  <a:lnTo>
                    <a:pt x="3922509" y="446316"/>
                  </a:lnTo>
                  <a:lnTo>
                    <a:pt x="3939540" y="453605"/>
                  </a:lnTo>
                  <a:lnTo>
                    <a:pt x="3959098" y="453199"/>
                  </a:lnTo>
                  <a:lnTo>
                    <a:pt x="3983977" y="446443"/>
                  </a:lnTo>
                  <a:lnTo>
                    <a:pt x="4008831" y="439559"/>
                  </a:lnTo>
                  <a:lnTo>
                    <a:pt x="4058361" y="425678"/>
                  </a:lnTo>
                  <a:lnTo>
                    <a:pt x="4087609" y="520357"/>
                  </a:lnTo>
                  <a:lnTo>
                    <a:pt x="4095280" y="538886"/>
                  </a:lnTo>
                  <a:lnTo>
                    <a:pt x="4108348" y="552500"/>
                  </a:lnTo>
                  <a:lnTo>
                    <a:pt x="4125379" y="559790"/>
                  </a:lnTo>
                  <a:lnTo>
                    <a:pt x="4144937" y="559384"/>
                  </a:lnTo>
                  <a:lnTo>
                    <a:pt x="4163466" y="551713"/>
                  </a:lnTo>
                  <a:lnTo>
                    <a:pt x="4177080" y="538645"/>
                  </a:lnTo>
                  <a:lnTo>
                    <a:pt x="4184370" y="521614"/>
                  </a:lnTo>
                  <a:lnTo>
                    <a:pt x="4183964" y="502056"/>
                  </a:lnTo>
                  <a:lnTo>
                    <a:pt x="4174566" y="475678"/>
                  </a:lnTo>
                  <a:lnTo>
                    <a:pt x="4158043" y="421932"/>
                  </a:lnTo>
                  <a:lnTo>
                    <a:pt x="4148658" y="395541"/>
                  </a:lnTo>
                  <a:lnTo>
                    <a:pt x="4177360" y="385368"/>
                  </a:lnTo>
                  <a:lnTo>
                    <a:pt x="4204843" y="374078"/>
                  </a:lnTo>
                  <a:lnTo>
                    <a:pt x="4232072" y="362305"/>
                  </a:lnTo>
                  <a:lnTo>
                    <a:pt x="4258335" y="351320"/>
                  </a:lnTo>
                  <a:lnTo>
                    <a:pt x="4272750" y="341630"/>
                  </a:lnTo>
                  <a:lnTo>
                    <a:pt x="4281602" y="325818"/>
                  </a:lnTo>
                  <a:lnTo>
                    <a:pt x="4283976" y="306971"/>
                  </a:lnTo>
                  <a:close/>
                </a:path>
                <a:path w="11426825" h="6123305">
                  <a:moveTo>
                    <a:pt x="4468736" y="1095565"/>
                  </a:moveTo>
                  <a:lnTo>
                    <a:pt x="4467860" y="1060869"/>
                  </a:lnTo>
                  <a:lnTo>
                    <a:pt x="4439526" y="1035850"/>
                  </a:lnTo>
                  <a:lnTo>
                    <a:pt x="4401820" y="1039228"/>
                  </a:lnTo>
                  <a:lnTo>
                    <a:pt x="4380623" y="1066749"/>
                  </a:lnTo>
                  <a:lnTo>
                    <a:pt x="4381474" y="1101458"/>
                  </a:lnTo>
                  <a:lnTo>
                    <a:pt x="4409935" y="1126363"/>
                  </a:lnTo>
                  <a:lnTo>
                    <a:pt x="4447603" y="1123022"/>
                  </a:lnTo>
                  <a:lnTo>
                    <a:pt x="4468736" y="1095565"/>
                  </a:lnTo>
                  <a:close/>
                </a:path>
                <a:path w="11426825" h="6123305">
                  <a:moveTo>
                    <a:pt x="4987937" y="59715"/>
                  </a:moveTo>
                  <a:lnTo>
                    <a:pt x="4987061" y="25019"/>
                  </a:lnTo>
                  <a:lnTo>
                    <a:pt x="4958727" y="0"/>
                  </a:lnTo>
                  <a:lnTo>
                    <a:pt x="4921021" y="3365"/>
                  </a:lnTo>
                  <a:lnTo>
                    <a:pt x="4899825" y="30899"/>
                  </a:lnTo>
                  <a:lnTo>
                    <a:pt x="4900676" y="65608"/>
                  </a:lnTo>
                  <a:lnTo>
                    <a:pt x="4929149" y="90512"/>
                  </a:lnTo>
                  <a:lnTo>
                    <a:pt x="4966805" y="87172"/>
                  </a:lnTo>
                  <a:lnTo>
                    <a:pt x="4987937" y="59715"/>
                  </a:lnTo>
                  <a:close/>
                </a:path>
                <a:path w="11426825" h="6123305">
                  <a:moveTo>
                    <a:pt x="5057914" y="690600"/>
                  </a:moveTo>
                  <a:lnTo>
                    <a:pt x="5057038" y="655916"/>
                  </a:lnTo>
                  <a:lnTo>
                    <a:pt x="5028704" y="630897"/>
                  </a:lnTo>
                  <a:lnTo>
                    <a:pt x="4993551" y="635203"/>
                  </a:lnTo>
                  <a:lnTo>
                    <a:pt x="4973155" y="662978"/>
                  </a:lnTo>
                  <a:lnTo>
                    <a:pt x="4973129" y="697344"/>
                  </a:lnTo>
                  <a:lnTo>
                    <a:pt x="4999126" y="721410"/>
                  </a:lnTo>
                  <a:lnTo>
                    <a:pt x="5036794" y="718070"/>
                  </a:lnTo>
                  <a:lnTo>
                    <a:pt x="5057914" y="690600"/>
                  </a:lnTo>
                  <a:close/>
                </a:path>
                <a:path w="11426825" h="6123305">
                  <a:moveTo>
                    <a:pt x="8438223" y="5849937"/>
                  </a:moveTo>
                  <a:lnTo>
                    <a:pt x="8423440" y="5818594"/>
                  </a:lnTo>
                  <a:lnTo>
                    <a:pt x="8392185" y="5803519"/>
                  </a:lnTo>
                  <a:lnTo>
                    <a:pt x="8356981" y="5817286"/>
                  </a:lnTo>
                  <a:lnTo>
                    <a:pt x="8342757" y="5852376"/>
                  </a:lnTo>
                  <a:lnTo>
                    <a:pt x="8357552" y="5883808"/>
                  </a:lnTo>
                  <a:lnTo>
                    <a:pt x="8388820" y="5898896"/>
                  </a:lnTo>
                  <a:lnTo>
                    <a:pt x="8423973" y="5884964"/>
                  </a:lnTo>
                  <a:lnTo>
                    <a:pt x="8438223" y="5849937"/>
                  </a:lnTo>
                  <a:close/>
                </a:path>
                <a:path w="11426825" h="6123305">
                  <a:moveTo>
                    <a:pt x="9031376" y="6075959"/>
                  </a:moveTo>
                  <a:lnTo>
                    <a:pt x="9016606" y="6044616"/>
                  </a:lnTo>
                  <a:lnTo>
                    <a:pt x="8985339" y="6029541"/>
                  </a:lnTo>
                  <a:lnTo>
                    <a:pt x="8950134" y="6043320"/>
                  </a:lnTo>
                  <a:lnTo>
                    <a:pt x="8937904" y="6076556"/>
                  </a:lnTo>
                  <a:lnTo>
                    <a:pt x="8953297" y="6107392"/>
                  </a:lnTo>
                  <a:lnTo>
                    <a:pt x="8983866" y="6123114"/>
                  </a:lnTo>
                  <a:lnTo>
                    <a:pt x="9017140" y="6110986"/>
                  </a:lnTo>
                  <a:lnTo>
                    <a:pt x="9031376" y="6075959"/>
                  </a:lnTo>
                  <a:close/>
                </a:path>
                <a:path w="11426825" h="6123305">
                  <a:moveTo>
                    <a:pt x="11356226" y="466090"/>
                  </a:moveTo>
                  <a:lnTo>
                    <a:pt x="11355349" y="431393"/>
                  </a:lnTo>
                  <a:lnTo>
                    <a:pt x="11327016" y="406374"/>
                  </a:lnTo>
                  <a:lnTo>
                    <a:pt x="11289309" y="409752"/>
                  </a:lnTo>
                  <a:lnTo>
                    <a:pt x="11268113" y="437286"/>
                  </a:lnTo>
                  <a:lnTo>
                    <a:pt x="11268964" y="471982"/>
                  </a:lnTo>
                  <a:lnTo>
                    <a:pt x="11297425" y="496900"/>
                  </a:lnTo>
                  <a:lnTo>
                    <a:pt x="11335093" y="493560"/>
                  </a:lnTo>
                  <a:lnTo>
                    <a:pt x="11356226" y="466090"/>
                  </a:lnTo>
                  <a:close/>
                </a:path>
                <a:path w="11426825" h="6123305">
                  <a:moveTo>
                    <a:pt x="11426203" y="1096987"/>
                  </a:moveTo>
                  <a:lnTo>
                    <a:pt x="11425326" y="1062291"/>
                  </a:lnTo>
                  <a:lnTo>
                    <a:pt x="11396993" y="1037272"/>
                  </a:lnTo>
                  <a:lnTo>
                    <a:pt x="11361826" y="1041577"/>
                  </a:lnTo>
                  <a:lnTo>
                    <a:pt x="11341430" y="1069365"/>
                  </a:lnTo>
                  <a:lnTo>
                    <a:pt x="11341418" y="1103731"/>
                  </a:lnTo>
                  <a:lnTo>
                    <a:pt x="11367414" y="1127798"/>
                  </a:lnTo>
                  <a:lnTo>
                    <a:pt x="11405070" y="1124458"/>
                  </a:lnTo>
                  <a:lnTo>
                    <a:pt x="11426203" y="109698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1315" y="2292184"/>
              <a:ext cx="2117725" cy="3157855"/>
            </a:xfrm>
            <a:custGeom>
              <a:avLst/>
              <a:gdLst/>
              <a:ahLst/>
              <a:cxnLst/>
              <a:rect l="l" t="t" r="r" b="b"/>
              <a:pathLst>
                <a:path w="2117725" h="3157854">
                  <a:moveTo>
                    <a:pt x="2117382" y="1477213"/>
                  </a:moveTo>
                  <a:lnTo>
                    <a:pt x="1867966" y="1182789"/>
                  </a:lnTo>
                  <a:lnTo>
                    <a:pt x="1840001" y="1159395"/>
                  </a:lnTo>
                  <a:lnTo>
                    <a:pt x="1843646" y="1149819"/>
                  </a:lnTo>
                  <a:lnTo>
                    <a:pt x="1843468" y="1101509"/>
                  </a:lnTo>
                  <a:lnTo>
                    <a:pt x="1825802" y="1025283"/>
                  </a:lnTo>
                  <a:lnTo>
                    <a:pt x="1808594" y="978204"/>
                  </a:lnTo>
                  <a:lnTo>
                    <a:pt x="1784819" y="925957"/>
                  </a:lnTo>
                  <a:lnTo>
                    <a:pt x="1759839" y="880237"/>
                  </a:lnTo>
                  <a:lnTo>
                    <a:pt x="1759839" y="1092314"/>
                  </a:lnTo>
                  <a:lnTo>
                    <a:pt x="1368386" y="764755"/>
                  </a:lnTo>
                  <a:lnTo>
                    <a:pt x="927493" y="566534"/>
                  </a:lnTo>
                  <a:lnTo>
                    <a:pt x="613181" y="507047"/>
                  </a:lnTo>
                  <a:lnTo>
                    <a:pt x="533425" y="505841"/>
                  </a:lnTo>
                  <a:lnTo>
                    <a:pt x="484035" y="410730"/>
                  </a:lnTo>
                  <a:lnTo>
                    <a:pt x="537057" y="399161"/>
                  </a:lnTo>
                  <a:lnTo>
                    <a:pt x="694601" y="399478"/>
                  </a:lnTo>
                  <a:lnTo>
                    <a:pt x="954481" y="464210"/>
                  </a:lnTo>
                  <a:lnTo>
                    <a:pt x="1314462" y="645909"/>
                  </a:lnTo>
                  <a:lnTo>
                    <a:pt x="1398498" y="700735"/>
                  </a:lnTo>
                  <a:lnTo>
                    <a:pt x="1464081" y="746899"/>
                  </a:lnTo>
                  <a:lnTo>
                    <a:pt x="1513992" y="785495"/>
                  </a:lnTo>
                  <a:lnTo>
                    <a:pt x="1551038" y="817651"/>
                  </a:lnTo>
                  <a:lnTo>
                    <a:pt x="1597609" y="867029"/>
                  </a:lnTo>
                  <a:lnTo>
                    <a:pt x="1626082" y="903884"/>
                  </a:lnTo>
                  <a:lnTo>
                    <a:pt x="1709420" y="1023277"/>
                  </a:lnTo>
                  <a:lnTo>
                    <a:pt x="1745361" y="1073581"/>
                  </a:lnTo>
                  <a:lnTo>
                    <a:pt x="1759839" y="1092314"/>
                  </a:lnTo>
                  <a:lnTo>
                    <a:pt x="1759839" y="880237"/>
                  </a:lnTo>
                  <a:lnTo>
                    <a:pt x="1714690" y="808316"/>
                  </a:lnTo>
                  <a:lnTo>
                    <a:pt x="1666862" y="744143"/>
                  </a:lnTo>
                  <a:lnTo>
                    <a:pt x="1609559" y="677189"/>
                  </a:lnTo>
                  <a:lnTo>
                    <a:pt x="1109421" y="258800"/>
                  </a:lnTo>
                  <a:lnTo>
                    <a:pt x="668083" y="60744"/>
                  </a:lnTo>
                  <a:lnTo>
                    <a:pt x="353491" y="1612"/>
                  </a:lnTo>
                  <a:lnTo>
                    <a:pt x="233527" y="0"/>
                  </a:lnTo>
                  <a:lnTo>
                    <a:pt x="0" y="92633"/>
                  </a:lnTo>
                  <a:lnTo>
                    <a:pt x="1036967" y="2118918"/>
                  </a:lnTo>
                  <a:lnTo>
                    <a:pt x="949071" y="2125992"/>
                  </a:lnTo>
                  <a:lnTo>
                    <a:pt x="753059" y="2178215"/>
                  </a:lnTo>
                  <a:lnTo>
                    <a:pt x="550405" y="2322030"/>
                  </a:lnTo>
                  <a:lnTo>
                    <a:pt x="442607" y="2603906"/>
                  </a:lnTo>
                  <a:lnTo>
                    <a:pt x="440766" y="2653563"/>
                  </a:lnTo>
                  <a:lnTo>
                    <a:pt x="442455" y="2701239"/>
                  </a:lnTo>
                  <a:lnTo>
                    <a:pt x="447509" y="2746870"/>
                  </a:lnTo>
                  <a:lnTo>
                    <a:pt x="455803" y="2790393"/>
                  </a:lnTo>
                  <a:lnTo>
                    <a:pt x="467156" y="2831782"/>
                  </a:lnTo>
                  <a:lnTo>
                    <a:pt x="481418" y="2870962"/>
                  </a:lnTo>
                  <a:lnTo>
                    <a:pt x="498436" y="2907881"/>
                  </a:lnTo>
                  <a:lnTo>
                    <a:pt x="518058" y="2942488"/>
                  </a:lnTo>
                  <a:lnTo>
                    <a:pt x="540131" y="2974721"/>
                  </a:lnTo>
                  <a:lnTo>
                    <a:pt x="564489" y="3004540"/>
                  </a:lnTo>
                  <a:lnTo>
                    <a:pt x="619467" y="3056686"/>
                  </a:lnTo>
                  <a:lnTo>
                    <a:pt x="681748" y="3098495"/>
                  </a:lnTo>
                  <a:lnTo>
                    <a:pt x="750074" y="3129534"/>
                  </a:lnTo>
                  <a:lnTo>
                    <a:pt x="823239" y="3149346"/>
                  </a:lnTo>
                  <a:lnTo>
                    <a:pt x="861237" y="3154921"/>
                  </a:lnTo>
                  <a:lnTo>
                    <a:pt x="899972" y="3157524"/>
                  </a:lnTo>
                  <a:lnTo>
                    <a:pt x="939292" y="3157105"/>
                  </a:lnTo>
                  <a:lnTo>
                    <a:pt x="979043" y="3153613"/>
                  </a:lnTo>
                  <a:lnTo>
                    <a:pt x="1019060" y="3146996"/>
                  </a:lnTo>
                  <a:lnTo>
                    <a:pt x="1059205" y="3137192"/>
                  </a:lnTo>
                  <a:lnTo>
                    <a:pt x="1099312" y="3124149"/>
                  </a:lnTo>
                  <a:lnTo>
                    <a:pt x="1139215" y="3107817"/>
                  </a:lnTo>
                  <a:lnTo>
                    <a:pt x="1178788" y="3088132"/>
                  </a:lnTo>
                  <a:lnTo>
                    <a:pt x="1217853" y="3065056"/>
                  </a:lnTo>
                  <a:lnTo>
                    <a:pt x="1256258" y="3038513"/>
                  </a:lnTo>
                  <a:lnTo>
                    <a:pt x="1449425" y="2818295"/>
                  </a:lnTo>
                  <a:lnTo>
                    <a:pt x="1516011" y="2600363"/>
                  </a:lnTo>
                  <a:lnTo>
                    <a:pt x="1513674" y="2433701"/>
                  </a:lnTo>
                  <a:lnTo>
                    <a:pt x="1500085" y="2367267"/>
                  </a:lnTo>
                  <a:lnTo>
                    <a:pt x="745871" y="914958"/>
                  </a:lnTo>
                  <a:lnTo>
                    <a:pt x="796620" y="903744"/>
                  </a:lnTo>
                  <a:lnTo>
                    <a:pt x="954519" y="903757"/>
                  </a:lnTo>
                  <a:lnTo>
                    <a:pt x="1214462" y="968425"/>
                  </a:lnTo>
                  <a:lnTo>
                    <a:pt x="1573822" y="1150658"/>
                  </a:lnTo>
                  <a:lnTo>
                    <a:pt x="1747596" y="1261541"/>
                  </a:lnTo>
                  <a:lnTo>
                    <a:pt x="1856460" y="1332382"/>
                  </a:lnTo>
                  <a:lnTo>
                    <a:pt x="1912734" y="1369936"/>
                  </a:lnTo>
                  <a:lnTo>
                    <a:pt x="1999221" y="1437817"/>
                  </a:lnTo>
                  <a:lnTo>
                    <a:pt x="2111616" y="1516062"/>
                  </a:lnTo>
                  <a:lnTo>
                    <a:pt x="2117382" y="1477213"/>
                  </a:lnTo>
                  <a:close/>
                </a:path>
              </a:pathLst>
            </a:custGeom>
            <a:solidFill>
              <a:srgbClr val="FFD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69995" y="2176576"/>
              <a:ext cx="2118360" cy="3157855"/>
            </a:xfrm>
            <a:custGeom>
              <a:avLst/>
              <a:gdLst/>
              <a:ahLst/>
              <a:cxnLst/>
              <a:rect l="l" t="t" r="r" b="b"/>
              <a:pathLst>
                <a:path w="2118360" h="3157854">
                  <a:moveTo>
                    <a:pt x="1757146" y="1654517"/>
                  </a:moveTo>
                  <a:lnTo>
                    <a:pt x="1721675" y="1618157"/>
                  </a:lnTo>
                  <a:lnTo>
                    <a:pt x="1660994" y="1598853"/>
                  </a:lnTo>
                  <a:lnTo>
                    <a:pt x="1603641" y="1591208"/>
                  </a:lnTo>
                  <a:lnTo>
                    <a:pt x="1578178" y="1589862"/>
                  </a:lnTo>
                  <a:lnTo>
                    <a:pt x="1600873" y="1560207"/>
                  </a:lnTo>
                  <a:lnTo>
                    <a:pt x="1646643" y="1496606"/>
                  </a:lnTo>
                  <a:lnTo>
                    <a:pt x="1682064" y="1437119"/>
                  </a:lnTo>
                  <a:lnTo>
                    <a:pt x="1673694" y="1419771"/>
                  </a:lnTo>
                  <a:lnTo>
                    <a:pt x="1631962" y="1445171"/>
                  </a:lnTo>
                  <a:lnTo>
                    <a:pt x="1593977" y="1479689"/>
                  </a:lnTo>
                  <a:lnTo>
                    <a:pt x="1566354" y="1510118"/>
                  </a:lnTo>
                  <a:lnTo>
                    <a:pt x="1555673" y="1523212"/>
                  </a:lnTo>
                  <a:lnTo>
                    <a:pt x="1545247" y="1488960"/>
                  </a:lnTo>
                  <a:lnTo>
                    <a:pt x="1519161" y="1418475"/>
                  </a:lnTo>
                  <a:lnTo>
                    <a:pt x="1485277" y="1360131"/>
                  </a:lnTo>
                  <a:lnTo>
                    <a:pt x="1451419" y="1362290"/>
                  </a:lnTo>
                  <a:lnTo>
                    <a:pt x="1441945" y="1421790"/>
                  </a:lnTo>
                  <a:lnTo>
                    <a:pt x="1460754" y="1490408"/>
                  </a:lnTo>
                  <a:lnTo>
                    <a:pt x="1487195" y="1547050"/>
                  </a:lnTo>
                  <a:lnTo>
                    <a:pt x="1500593" y="1570621"/>
                  </a:lnTo>
                  <a:lnTo>
                    <a:pt x="1476362" y="1561820"/>
                  </a:lnTo>
                  <a:lnTo>
                    <a:pt x="1422171" y="1547749"/>
                  </a:lnTo>
                  <a:lnTo>
                    <a:pt x="1365834" y="1546948"/>
                  </a:lnTo>
                  <a:lnTo>
                    <a:pt x="1335125" y="1577962"/>
                  </a:lnTo>
                  <a:lnTo>
                    <a:pt x="1348498" y="1613369"/>
                  </a:lnTo>
                  <a:lnTo>
                    <a:pt x="1389126" y="1622247"/>
                  </a:lnTo>
                  <a:lnTo>
                    <a:pt x="1431912" y="1617853"/>
                  </a:lnTo>
                  <a:lnTo>
                    <a:pt x="1451749" y="1613446"/>
                  </a:lnTo>
                  <a:lnTo>
                    <a:pt x="1435620" y="1635569"/>
                  </a:lnTo>
                  <a:lnTo>
                    <a:pt x="1404594" y="1684058"/>
                  </a:lnTo>
                  <a:lnTo>
                    <a:pt x="1384706" y="1732089"/>
                  </a:lnTo>
                  <a:lnTo>
                    <a:pt x="1402003" y="1752815"/>
                  </a:lnTo>
                  <a:lnTo>
                    <a:pt x="1444193" y="1736407"/>
                  </a:lnTo>
                  <a:lnTo>
                    <a:pt x="1479511" y="1703171"/>
                  </a:lnTo>
                  <a:lnTo>
                    <a:pt x="1503756" y="1670494"/>
                  </a:lnTo>
                  <a:lnTo>
                    <a:pt x="1512773" y="1655749"/>
                  </a:lnTo>
                  <a:lnTo>
                    <a:pt x="1524457" y="1672932"/>
                  </a:lnTo>
                  <a:lnTo>
                    <a:pt x="1552575" y="1711401"/>
                  </a:lnTo>
                  <a:lnTo>
                    <a:pt x="1586636" y="1751558"/>
                  </a:lnTo>
                  <a:lnTo>
                    <a:pt x="1616202" y="1773758"/>
                  </a:lnTo>
                  <a:lnTo>
                    <a:pt x="1621739" y="1757565"/>
                  </a:lnTo>
                  <a:lnTo>
                    <a:pt x="1602930" y="1713242"/>
                  </a:lnTo>
                  <a:lnTo>
                    <a:pt x="1578165" y="1667230"/>
                  </a:lnTo>
                  <a:lnTo>
                    <a:pt x="1565821" y="1646021"/>
                  </a:lnTo>
                  <a:lnTo>
                    <a:pt x="1598142" y="1656156"/>
                  </a:lnTo>
                  <a:lnTo>
                    <a:pt x="1667967" y="1673771"/>
                  </a:lnTo>
                  <a:lnTo>
                    <a:pt x="1734540" y="1679625"/>
                  </a:lnTo>
                  <a:lnTo>
                    <a:pt x="1757146" y="1654517"/>
                  </a:lnTo>
                  <a:close/>
                </a:path>
                <a:path w="2118360" h="3157854">
                  <a:moveTo>
                    <a:pt x="1844446" y="2031263"/>
                  </a:moveTo>
                  <a:lnTo>
                    <a:pt x="1807044" y="2032673"/>
                  </a:lnTo>
                  <a:lnTo>
                    <a:pt x="1768754" y="2042236"/>
                  </a:lnTo>
                  <a:lnTo>
                    <a:pt x="1738934" y="2053031"/>
                  </a:lnTo>
                  <a:lnTo>
                    <a:pt x="1726907" y="2058162"/>
                  </a:lnTo>
                  <a:lnTo>
                    <a:pt x="1732394" y="2031047"/>
                  </a:lnTo>
                  <a:lnTo>
                    <a:pt x="1740522" y="1973541"/>
                  </a:lnTo>
                  <a:lnTo>
                    <a:pt x="1738795" y="1921471"/>
                  </a:lnTo>
                  <a:lnTo>
                    <a:pt x="1714754" y="1910600"/>
                  </a:lnTo>
                  <a:lnTo>
                    <a:pt x="1686458" y="1948154"/>
                  </a:lnTo>
                  <a:lnTo>
                    <a:pt x="1674088" y="2002040"/>
                  </a:lnTo>
                  <a:lnTo>
                    <a:pt x="1671320" y="2050415"/>
                  </a:lnTo>
                  <a:lnTo>
                    <a:pt x="1671802" y="2071395"/>
                  </a:lnTo>
                  <a:lnTo>
                    <a:pt x="1658505" y="2056434"/>
                  </a:lnTo>
                  <a:lnTo>
                    <a:pt x="1626768" y="2026843"/>
                  </a:lnTo>
                  <a:lnTo>
                    <a:pt x="1588846" y="2005558"/>
                  </a:lnTo>
                  <a:lnTo>
                    <a:pt x="1556981" y="2015528"/>
                  </a:lnTo>
                  <a:lnTo>
                    <a:pt x="1553210" y="2044839"/>
                  </a:lnTo>
                  <a:lnTo>
                    <a:pt x="1577555" y="2065705"/>
                  </a:lnTo>
                  <a:lnTo>
                    <a:pt x="1608175" y="2078177"/>
                  </a:lnTo>
                  <a:lnTo>
                    <a:pt x="1623225" y="2082330"/>
                  </a:lnTo>
                  <a:lnTo>
                    <a:pt x="1604073" y="2091436"/>
                  </a:lnTo>
                  <a:lnTo>
                    <a:pt x="1565046" y="2112911"/>
                  </a:lnTo>
                  <a:lnTo>
                    <a:pt x="1533804" y="2137968"/>
                  </a:lnTo>
                  <a:lnTo>
                    <a:pt x="1538046" y="2157844"/>
                  </a:lnTo>
                  <a:lnTo>
                    <a:pt x="1572971" y="2162391"/>
                  </a:lnTo>
                  <a:lnTo>
                    <a:pt x="1609356" y="2152853"/>
                  </a:lnTo>
                  <a:lnTo>
                    <a:pt x="1637944" y="2139556"/>
                  </a:lnTo>
                  <a:lnTo>
                    <a:pt x="1649526" y="2132825"/>
                  </a:lnTo>
                  <a:lnTo>
                    <a:pt x="1651127" y="2148903"/>
                  </a:lnTo>
                  <a:lnTo>
                    <a:pt x="1656029" y="2185492"/>
                  </a:lnTo>
                  <a:lnTo>
                    <a:pt x="1664411" y="2225141"/>
                  </a:lnTo>
                  <a:lnTo>
                    <a:pt x="1676425" y="2250363"/>
                  </a:lnTo>
                  <a:lnTo>
                    <a:pt x="1686128" y="2241600"/>
                  </a:lnTo>
                  <a:lnTo>
                    <a:pt x="1689519" y="2204682"/>
                  </a:lnTo>
                  <a:lnTo>
                    <a:pt x="1689455" y="2164372"/>
                  </a:lnTo>
                  <a:lnTo>
                    <a:pt x="1688807" y="2145436"/>
                  </a:lnTo>
                  <a:lnTo>
                    <a:pt x="1707057" y="2164245"/>
                  </a:lnTo>
                  <a:lnTo>
                    <a:pt x="1748040" y="2201926"/>
                  </a:lnTo>
                  <a:lnTo>
                    <a:pt x="1791081" y="2230437"/>
                  </a:lnTo>
                  <a:lnTo>
                    <a:pt x="1815503" y="2221700"/>
                  </a:lnTo>
                  <a:lnTo>
                    <a:pt x="1804733" y="2183930"/>
                  </a:lnTo>
                  <a:lnTo>
                    <a:pt x="1770354" y="2148586"/>
                  </a:lnTo>
                  <a:lnTo>
                    <a:pt x="1733905" y="2122424"/>
                  </a:lnTo>
                  <a:lnTo>
                    <a:pt x="1716976" y="2112200"/>
                  </a:lnTo>
                  <a:lnTo>
                    <a:pt x="1743316" y="2100300"/>
                  </a:lnTo>
                  <a:lnTo>
                    <a:pt x="1797837" y="2073719"/>
                  </a:lnTo>
                  <a:lnTo>
                    <a:pt x="1843798" y="2046147"/>
                  </a:lnTo>
                  <a:lnTo>
                    <a:pt x="1844446" y="2031263"/>
                  </a:lnTo>
                  <a:close/>
                </a:path>
                <a:path w="2118360" h="3157854">
                  <a:moveTo>
                    <a:pt x="2117801" y="1477708"/>
                  </a:moveTo>
                  <a:lnTo>
                    <a:pt x="1868385" y="1183284"/>
                  </a:lnTo>
                  <a:lnTo>
                    <a:pt x="1839963" y="1159510"/>
                  </a:lnTo>
                  <a:lnTo>
                    <a:pt x="1843659" y="1149819"/>
                  </a:lnTo>
                  <a:lnTo>
                    <a:pt x="1843481" y="1101509"/>
                  </a:lnTo>
                  <a:lnTo>
                    <a:pt x="1825815" y="1025296"/>
                  </a:lnTo>
                  <a:lnTo>
                    <a:pt x="1808594" y="978217"/>
                  </a:lnTo>
                  <a:lnTo>
                    <a:pt x="1784832" y="925957"/>
                  </a:lnTo>
                  <a:lnTo>
                    <a:pt x="1760181" y="880872"/>
                  </a:lnTo>
                  <a:lnTo>
                    <a:pt x="1760181" y="1092746"/>
                  </a:lnTo>
                  <a:lnTo>
                    <a:pt x="1368818" y="765251"/>
                  </a:lnTo>
                  <a:lnTo>
                    <a:pt x="927925" y="567016"/>
                  </a:lnTo>
                  <a:lnTo>
                    <a:pt x="613600" y="507542"/>
                  </a:lnTo>
                  <a:lnTo>
                    <a:pt x="533679" y="506336"/>
                  </a:lnTo>
                  <a:lnTo>
                    <a:pt x="484047" y="410743"/>
                  </a:lnTo>
                  <a:lnTo>
                    <a:pt x="537057" y="399173"/>
                  </a:lnTo>
                  <a:lnTo>
                    <a:pt x="694613" y="399491"/>
                  </a:lnTo>
                  <a:lnTo>
                    <a:pt x="954493" y="464223"/>
                  </a:lnTo>
                  <a:lnTo>
                    <a:pt x="1314462" y="645909"/>
                  </a:lnTo>
                  <a:lnTo>
                    <a:pt x="1398498" y="700735"/>
                  </a:lnTo>
                  <a:lnTo>
                    <a:pt x="1464081" y="746899"/>
                  </a:lnTo>
                  <a:lnTo>
                    <a:pt x="1514005" y="785507"/>
                  </a:lnTo>
                  <a:lnTo>
                    <a:pt x="1551038" y="817651"/>
                  </a:lnTo>
                  <a:lnTo>
                    <a:pt x="1597621" y="867029"/>
                  </a:lnTo>
                  <a:lnTo>
                    <a:pt x="1626082" y="903897"/>
                  </a:lnTo>
                  <a:lnTo>
                    <a:pt x="1709420" y="1023277"/>
                  </a:lnTo>
                  <a:lnTo>
                    <a:pt x="1745373" y="1073581"/>
                  </a:lnTo>
                  <a:lnTo>
                    <a:pt x="1760181" y="1092746"/>
                  </a:lnTo>
                  <a:lnTo>
                    <a:pt x="1760181" y="880872"/>
                  </a:lnTo>
                  <a:lnTo>
                    <a:pt x="1714690" y="808329"/>
                  </a:lnTo>
                  <a:lnTo>
                    <a:pt x="1666875" y="744156"/>
                  </a:lnTo>
                  <a:lnTo>
                    <a:pt x="1609572" y="677202"/>
                  </a:lnTo>
                  <a:lnTo>
                    <a:pt x="1109421" y="258813"/>
                  </a:lnTo>
                  <a:lnTo>
                    <a:pt x="668096" y="60756"/>
                  </a:lnTo>
                  <a:lnTo>
                    <a:pt x="353491" y="1625"/>
                  </a:lnTo>
                  <a:lnTo>
                    <a:pt x="233527" y="0"/>
                  </a:lnTo>
                  <a:lnTo>
                    <a:pt x="0" y="92646"/>
                  </a:lnTo>
                  <a:lnTo>
                    <a:pt x="1037399" y="2119401"/>
                  </a:lnTo>
                  <a:lnTo>
                    <a:pt x="949502" y="2126488"/>
                  </a:lnTo>
                  <a:lnTo>
                    <a:pt x="753478" y="2178697"/>
                  </a:lnTo>
                  <a:lnTo>
                    <a:pt x="550824" y="2322512"/>
                  </a:lnTo>
                  <a:lnTo>
                    <a:pt x="443039" y="2604401"/>
                  </a:lnTo>
                  <a:lnTo>
                    <a:pt x="441198" y="2653969"/>
                  </a:lnTo>
                  <a:lnTo>
                    <a:pt x="442887" y="2701569"/>
                  </a:lnTo>
                  <a:lnTo>
                    <a:pt x="447954" y="2747124"/>
                  </a:lnTo>
                  <a:lnTo>
                    <a:pt x="456247" y="2790609"/>
                  </a:lnTo>
                  <a:lnTo>
                    <a:pt x="467601" y="2831947"/>
                  </a:lnTo>
                  <a:lnTo>
                    <a:pt x="481863" y="2871089"/>
                  </a:lnTo>
                  <a:lnTo>
                    <a:pt x="498894" y="2907982"/>
                  </a:lnTo>
                  <a:lnTo>
                    <a:pt x="518515" y="2942577"/>
                  </a:lnTo>
                  <a:lnTo>
                    <a:pt x="540575" y="2974797"/>
                  </a:lnTo>
                  <a:lnTo>
                    <a:pt x="564934" y="3004604"/>
                  </a:lnTo>
                  <a:lnTo>
                    <a:pt x="619887" y="3056763"/>
                  </a:lnTo>
                  <a:lnTo>
                    <a:pt x="682142" y="3098584"/>
                  </a:lnTo>
                  <a:lnTo>
                    <a:pt x="750455" y="3129635"/>
                  </a:lnTo>
                  <a:lnTo>
                    <a:pt x="823582" y="3149485"/>
                  </a:lnTo>
                  <a:lnTo>
                    <a:pt x="861555" y="3155061"/>
                  </a:lnTo>
                  <a:lnTo>
                    <a:pt x="900264" y="3157677"/>
                  </a:lnTo>
                  <a:lnTo>
                    <a:pt x="939571" y="3157270"/>
                  </a:lnTo>
                  <a:lnTo>
                    <a:pt x="979284" y="3153778"/>
                  </a:lnTo>
                  <a:lnTo>
                    <a:pt x="1019289" y="3147149"/>
                  </a:lnTo>
                  <a:lnTo>
                    <a:pt x="1059395" y="3137344"/>
                  </a:lnTo>
                  <a:lnTo>
                    <a:pt x="1099464" y="3124289"/>
                  </a:lnTo>
                  <a:lnTo>
                    <a:pt x="1139342" y="3107931"/>
                  </a:lnTo>
                  <a:lnTo>
                    <a:pt x="1178877" y="3088221"/>
                  </a:lnTo>
                  <a:lnTo>
                    <a:pt x="1217891" y="3065107"/>
                  </a:lnTo>
                  <a:lnTo>
                    <a:pt x="1256258" y="3038525"/>
                  </a:lnTo>
                  <a:lnTo>
                    <a:pt x="1449247" y="2818092"/>
                  </a:lnTo>
                  <a:lnTo>
                    <a:pt x="1515859" y="2600185"/>
                  </a:lnTo>
                  <a:lnTo>
                    <a:pt x="1513624" y="2433650"/>
                  </a:lnTo>
                  <a:lnTo>
                    <a:pt x="1500085" y="2367280"/>
                  </a:lnTo>
                  <a:lnTo>
                    <a:pt x="746137" y="915466"/>
                  </a:lnTo>
                  <a:lnTo>
                    <a:pt x="797052" y="904227"/>
                  </a:lnTo>
                  <a:lnTo>
                    <a:pt x="954938" y="904252"/>
                  </a:lnTo>
                  <a:lnTo>
                    <a:pt x="1214894" y="968921"/>
                  </a:lnTo>
                  <a:lnTo>
                    <a:pt x="1574253" y="1151153"/>
                  </a:lnTo>
                  <a:lnTo>
                    <a:pt x="1748028" y="1262037"/>
                  </a:lnTo>
                  <a:lnTo>
                    <a:pt x="1856892" y="1332877"/>
                  </a:lnTo>
                  <a:lnTo>
                    <a:pt x="1913153" y="1370431"/>
                  </a:lnTo>
                  <a:lnTo>
                    <a:pt x="1999653" y="1438300"/>
                  </a:lnTo>
                  <a:lnTo>
                    <a:pt x="2112048" y="1516545"/>
                  </a:lnTo>
                  <a:lnTo>
                    <a:pt x="2117801" y="1477708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5936" y="2022576"/>
              <a:ext cx="5480050" cy="4394835"/>
            </a:xfrm>
            <a:custGeom>
              <a:avLst/>
              <a:gdLst/>
              <a:ahLst/>
              <a:cxnLst/>
              <a:rect l="l" t="t" r="r" b="b"/>
              <a:pathLst>
                <a:path w="5480050" h="4394835">
                  <a:moveTo>
                    <a:pt x="93751" y="4357217"/>
                  </a:moveTo>
                  <a:lnTo>
                    <a:pt x="85217" y="4320375"/>
                  </a:lnTo>
                  <a:lnTo>
                    <a:pt x="55079" y="4303255"/>
                  </a:lnTo>
                  <a:lnTo>
                    <a:pt x="20840" y="4308932"/>
                  </a:lnTo>
                  <a:lnTo>
                    <a:pt x="0" y="4340466"/>
                  </a:lnTo>
                  <a:lnTo>
                    <a:pt x="8572" y="4377347"/>
                  </a:lnTo>
                  <a:lnTo>
                    <a:pt x="38773" y="4394517"/>
                  </a:lnTo>
                  <a:lnTo>
                    <a:pt x="73025" y="4388853"/>
                  </a:lnTo>
                  <a:lnTo>
                    <a:pt x="93751" y="4357217"/>
                  </a:lnTo>
                  <a:close/>
                </a:path>
                <a:path w="5480050" h="4394835">
                  <a:moveTo>
                    <a:pt x="708837" y="4200398"/>
                  </a:moveTo>
                  <a:lnTo>
                    <a:pt x="700303" y="4163555"/>
                  </a:lnTo>
                  <a:lnTo>
                    <a:pt x="670166" y="4146448"/>
                  </a:lnTo>
                  <a:lnTo>
                    <a:pt x="635939" y="4152125"/>
                  </a:lnTo>
                  <a:lnTo>
                    <a:pt x="615086" y="4183659"/>
                  </a:lnTo>
                  <a:lnTo>
                    <a:pt x="624230" y="4217886"/>
                  </a:lnTo>
                  <a:lnTo>
                    <a:pt x="654570" y="4234231"/>
                  </a:lnTo>
                  <a:lnTo>
                    <a:pt x="688606" y="4229468"/>
                  </a:lnTo>
                  <a:lnTo>
                    <a:pt x="708837" y="4200398"/>
                  </a:lnTo>
                  <a:close/>
                </a:path>
                <a:path w="5480050" h="4394835">
                  <a:moveTo>
                    <a:pt x="5031435" y="48983"/>
                  </a:moveTo>
                  <a:lnTo>
                    <a:pt x="5022608" y="20332"/>
                  </a:lnTo>
                  <a:lnTo>
                    <a:pt x="5000129" y="927"/>
                  </a:lnTo>
                  <a:lnTo>
                    <a:pt x="4966843" y="0"/>
                  </a:lnTo>
                  <a:lnTo>
                    <a:pt x="4939716" y="19405"/>
                  </a:lnTo>
                  <a:lnTo>
                    <a:pt x="4931981" y="48107"/>
                  </a:lnTo>
                  <a:lnTo>
                    <a:pt x="4940795" y="76822"/>
                  </a:lnTo>
                  <a:lnTo>
                    <a:pt x="4963287" y="96215"/>
                  </a:lnTo>
                  <a:lnTo>
                    <a:pt x="4996612" y="96977"/>
                  </a:lnTo>
                  <a:lnTo>
                    <a:pt x="5023726" y="77609"/>
                  </a:lnTo>
                  <a:lnTo>
                    <a:pt x="5031435" y="48983"/>
                  </a:lnTo>
                  <a:close/>
                </a:path>
                <a:path w="5480050" h="4394835">
                  <a:moveTo>
                    <a:pt x="5479440" y="555498"/>
                  </a:moveTo>
                  <a:lnTo>
                    <a:pt x="5470614" y="526846"/>
                  </a:lnTo>
                  <a:lnTo>
                    <a:pt x="5448122" y="507441"/>
                  </a:lnTo>
                  <a:lnTo>
                    <a:pt x="5414835" y="506514"/>
                  </a:lnTo>
                  <a:lnTo>
                    <a:pt x="5386857" y="531837"/>
                  </a:lnTo>
                  <a:lnTo>
                    <a:pt x="5386146" y="568540"/>
                  </a:lnTo>
                  <a:lnTo>
                    <a:pt x="5407215" y="598487"/>
                  </a:lnTo>
                  <a:lnTo>
                    <a:pt x="5444604" y="603491"/>
                  </a:lnTo>
                  <a:lnTo>
                    <a:pt x="5471731" y="584136"/>
                  </a:lnTo>
                  <a:lnTo>
                    <a:pt x="5479440" y="55549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9535" y="843033"/>
              <a:ext cx="1502079" cy="14167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32899" y="7537297"/>
              <a:ext cx="1191895" cy="1000125"/>
            </a:xfrm>
            <a:custGeom>
              <a:avLst/>
              <a:gdLst/>
              <a:ahLst/>
              <a:cxnLst/>
              <a:rect l="l" t="t" r="r" b="b"/>
              <a:pathLst>
                <a:path w="1191895" h="1000125">
                  <a:moveTo>
                    <a:pt x="88112" y="337896"/>
                  </a:moveTo>
                  <a:lnTo>
                    <a:pt x="87249" y="303199"/>
                  </a:lnTo>
                  <a:lnTo>
                    <a:pt x="58902" y="278180"/>
                  </a:lnTo>
                  <a:lnTo>
                    <a:pt x="21196" y="281546"/>
                  </a:lnTo>
                  <a:lnTo>
                    <a:pt x="0" y="309079"/>
                  </a:lnTo>
                  <a:lnTo>
                    <a:pt x="863" y="343789"/>
                  </a:lnTo>
                  <a:lnTo>
                    <a:pt x="29324" y="368693"/>
                  </a:lnTo>
                  <a:lnTo>
                    <a:pt x="66992" y="365353"/>
                  </a:lnTo>
                  <a:lnTo>
                    <a:pt x="88112" y="337896"/>
                  </a:lnTo>
                  <a:close/>
                </a:path>
                <a:path w="1191895" h="1000125">
                  <a:moveTo>
                    <a:pt x="158089" y="968781"/>
                  </a:moveTo>
                  <a:lnTo>
                    <a:pt x="157226" y="934097"/>
                  </a:lnTo>
                  <a:lnTo>
                    <a:pt x="128879" y="909066"/>
                  </a:lnTo>
                  <a:lnTo>
                    <a:pt x="93726" y="913384"/>
                  </a:lnTo>
                  <a:lnTo>
                    <a:pt x="73329" y="941158"/>
                  </a:lnTo>
                  <a:lnTo>
                    <a:pt x="73317" y="975525"/>
                  </a:lnTo>
                  <a:lnTo>
                    <a:pt x="99301" y="999591"/>
                  </a:lnTo>
                  <a:lnTo>
                    <a:pt x="136969" y="996251"/>
                  </a:lnTo>
                  <a:lnTo>
                    <a:pt x="158089" y="968781"/>
                  </a:lnTo>
                  <a:close/>
                </a:path>
                <a:path w="1191895" h="1000125">
                  <a:moveTo>
                    <a:pt x="1191602" y="145694"/>
                  </a:moveTo>
                  <a:lnTo>
                    <a:pt x="1189888" y="126199"/>
                  </a:lnTo>
                  <a:lnTo>
                    <a:pt x="1180998" y="108216"/>
                  </a:lnTo>
                  <a:lnTo>
                    <a:pt x="1167066" y="95516"/>
                  </a:lnTo>
                  <a:lnTo>
                    <a:pt x="1149578" y="89382"/>
                  </a:lnTo>
                  <a:lnTo>
                    <a:pt x="1130096" y="91084"/>
                  </a:lnTo>
                  <a:lnTo>
                    <a:pt x="1043432" y="123037"/>
                  </a:lnTo>
                  <a:lnTo>
                    <a:pt x="1034796" y="99580"/>
                  </a:lnTo>
                  <a:lnTo>
                    <a:pt x="1026363" y="77063"/>
                  </a:lnTo>
                  <a:lnTo>
                    <a:pt x="1018768" y="54762"/>
                  </a:lnTo>
                  <a:lnTo>
                    <a:pt x="1012621" y="31953"/>
                  </a:lnTo>
                  <a:lnTo>
                    <a:pt x="1002995" y="16700"/>
                  </a:lnTo>
                  <a:lnTo>
                    <a:pt x="989241" y="5448"/>
                  </a:lnTo>
                  <a:lnTo>
                    <a:pt x="973251" y="0"/>
                  </a:lnTo>
                  <a:lnTo>
                    <a:pt x="956932" y="2133"/>
                  </a:lnTo>
                  <a:lnTo>
                    <a:pt x="938949" y="11023"/>
                  </a:lnTo>
                  <a:lnTo>
                    <a:pt x="926249" y="24968"/>
                  </a:lnTo>
                  <a:lnTo>
                    <a:pt x="920115" y="42443"/>
                  </a:lnTo>
                  <a:lnTo>
                    <a:pt x="921816" y="61937"/>
                  </a:lnTo>
                  <a:lnTo>
                    <a:pt x="930224" y="86296"/>
                  </a:lnTo>
                  <a:lnTo>
                    <a:pt x="938758" y="110642"/>
                  </a:lnTo>
                  <a:lnTo>
                    <a:pt x="955903" y="159143"/>
                  </a:lnTo>
                  <a:lnTo>
                    <a:pt x="863396" y="194640"/>
                  </a:lnTo>
                  <a:lnTo>
                    <a:pt x="845413" y="203530"/>
                  </a:lnTo>
                  <a:lnTo>
                    <a:pt x="832700" y="217474"/>
                  </a:lnTo>
                  <a:lnTo>
                    <a:pt x="826566" y="234950"/>
                  </a:lnTo>
                  <a:lnTo>
                    <a:pt x="828281" y="254431"/>
                  </a:lnTo>
                  <a:lnTo>
                    <a:pt x="837171" y="272415"/>
                  </a:lnTo>
                  <a:lnTo>
                    <a:pt x="851115" y="285127"/>
                  </a:lnTo>
                  <a:lnTo>
                    <a:pt x="868591" y="291261"/>
                  </a:lnTo>
                  <a:lnTo>
                    <a:pt x="888072" y="289547"/>
                  </a:lnTo>
                  <a:lnTo>
                    <a:pt x="913777" y="278422"/>
                  </a:lnTo>
                  <a:lnTo>
                    <a:pt x="966292" y="258356"/>
                  </a:lnTo>
                  <a:lnTo>
                    <a:pt x="991997" y="247218"/>
                  </a:lnTo>
                  <a:lnTo>
                    <a:pt x="1004062" y="275183"/>
                  </a:lnTo>
                  <a:lnTo>
                    <a:pt x="1017282" y="302120"/>
                  </a:lnTo>
                  <a:lnTo>
                    <a:pt x="1030732" y="328231"/>
                  </a:lnTo>
                  <a:lnTo>
                    <a:pt x="1043444" y="353707"/>
                  </a:lnTo>
                  <a:lnTo>
                    <a:pt x="1054074" y="367436"/>
                  </a:lnTo>
                  <a:lnTo>
                    <a:pt x="1070432" y="375221"/>
                  </a:lnTo>
                  <a:lnTo>
                    <a:pt x="1089393" y="376326"/>
                  </a:lnTo>
                  <a:lnTo>
                    <a:pt x="1107821" y="370027"/>
                  </a:lnTo>
                  <a:lnTo>
                    <a:pt x="1121968" y="357454"/>
                  </a:lnTo>
                  <a:lnTo>
                    <a:pt x="1129766" y="341376"/>
                  </a:lnTo>
                  <a:lnTo>
                    <a:pt x="1130681" y="323532"/>
                  </a:lnTo>
                  <a:lnTo>
                    <a:pt x="1124153" y="305650"/>
                  </a:lnTo>
                  <a:lnTo>
                    <a:pt x="1116660" y="289001"/>
                  </a:lnTo>
                  <a:lnTo>
                    <a:pt x="1099807" y="255282"/>
                  </a:lnTo>
                  <a:lnTo>
                    <a:pt x="1092314" y="238645"/>
                  </a:lnTo>
                  <a:lnTo>
                    <a:pt x="1087145" y="233019"/>
                  </a:lnTo>
                  <a:lnTo>
                    <a:pt x="1083576" y="226771"/>
                  </a:lnTo>
                  <a:lnTo>
                    <a:pt x="1080897" y="220675"/>
                  </a:lnTo>
                  <a:lnTo>
                    <a:pt x="1078382" y="215544"/>
                  </a:lnTo>
                  <a:lnTo>
                    <a:pt x="1097927" y="208775"/>
                  </a:lnTo>
                  <a:lnTo>
                    <a:pt x="1135380" y="192925"/>
                  </a:lnTo>
                  <a:lnTo>
                    <a:pt x="1154772" y="186004"/>
                  </a:lnTo>
                  <a:lnTo>
                    <a:pt x="1172756" y="177114"/>
                  </a:lnTo>
                  <a:lnTo>
                    <a:pt x="1185468" y="163169"/>
                  </a:lnTo>
                  <a:lnTo>
                    <a:pt x="1191602" y="14569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82370" y="5181026"/>
              <a:ext cx="2206625" cy="2819400"/>
            </a:xfrm>
            <a:custGeom>
              <a:avLst/>
              <a:gdLst/>
              <a:ahLst/>
              <a:cxnLst/>
              <a:rect l="l" t="t" r="r" b="b"/>
              <a:pathLst>
                <a:path w="2206625" h="2819400">
                  <a:moveTo>
                    <a:pt x="452006" y="2818799"/>
                  </a:moveTo>
                  <a:lnTo>
                    <a:pt x="405508" y="2811775"/>
                  </a:lnTo>
                  <a:lnTo>
                    <a:pt x="361059" y="2801545"/>
                  </a:lnTo>
                  <a:lnTo>
                    <a:pt x="318748" y="2788278"/>
                  </a:lnTo>
                  <a:lnTo>
                    <a:pt x="278661" y="2772145"/>
                  </a:lnTo>
                  <a:lnTo>
                    <a:pt x="240887" y="2753315"/>
                  </a:lnTo>
                  <a:lnTo>
                    <a:pt x="205515" y="2731958"/>
                  </a:lnTo>
                  <a:lnTo>
                    <a:pt x="172631" y="2708245"/>
                  </a:lnTo>
                  <a:lnTo>
                    <a:pt x="142323" y="2682345"/>
                  </a:lnTo>
                  <a:lnTo>
                    <a:pt x="114680" y="2654427"/>
                  </a:lnTo>
                  <a:lnTo>
                    <a:pt x="89790" y="2624663"/>
                  </a:lnTo>
                  <a:lnTo>
                    <a:pt x="67739" y="2593221"/>
                  </a:lnTo>
                  <a:lnTo>
                    <a:pt x="32510" y="2525985"/>
                  </a:lnTo>
                  <a:lnTo>
                    <a:pt x="9696" y="2454079"/>
                  </a:lnTo>
                  <a:lnTo>
                    <a:pt x="0" y="2378862"/>
                  </a:lnTo>
                  <a:lnTo>
                    <a:pt x="290" y="2340437"/>
                  </a:lnTo>
                  <a:lnTo>
                    <a:pt x="4124" y="2301693"/>
                  </a:lnTo>
                  <a:lnTo>
                    <a:pt x="11589" y="2262801"/>
                  </a:lnTo>
                  <a:lnTo>
                    <a:pt x="22773" y="2223931"/>
                  </a:lnTo>
                  <a:lnTo>
                    <a:pt x="37763" y="2185252"/>
                  </a:lnTo>
                  <a:lnTo>
                    <a:pt x="56648" y="2146935"/>
                  </a:lnTo>
                  <a:lnTo>
                    <a:pt x="79515" y="2109149"/>
                  </a:lnTo>
                  <a:lnTo>
                    <a:pt x="106453" y="2072064"/>
                  </a:lnTo>
                  <a:lnTo>
                    <a:pt x="137549" y="2035851"/>
                  </a:lnTo>
                  <a:lnTo>
                    <a:pt x="172891" y="2000678"/>
                  </a:lnTo>
                  <a:lnTo>
                    <a:pt x="427334" y="1876909"/>
                  </a:lnTo>
                  <a:lnTo>
                    <a:pt x="658097" y="1908194"/>
                  </a:lnTo>
                  <a:lnTo>
                    <a:pt x="825590" y="1997858"/>
                  </a:lnTo>
                  <a:lnTo>
                    <a:pt x="890219" y="2049229"/>
                  </a:lnTo>
                  <a:lnTo>
                    <a:pt x="1479922" y="0"/>
                  </a:lnTo>
                  <a:lnTo>
                    <a:pt x="1698971" y="86214"/>
                  </a:lnTo>
                  <a:lnTo>
                    <a:pt x="1779846" y="164144"/>
                  </a:lnTo>
                  <a:lnTo>
                    <a:pt x="1956897" y="405981"/>
                  </a:lnTo>
                  <a:lnTo>
                    <a:pt x="2131764" y="823799"/>
                  </a:lnTo>
                  <a:lnTo>
                    <a:pt x="2206087" y="1429668"/>
                  </a:lnTo>
                  <a:lnTo>
                    <a:pt x="2203167" y="1504074"/>
                  </a:lnTo>
                  <a:lnTo>
                    <a:pt x="2196631" y="1574176"/>
                  </a:lnTo>
                  <a:lnTo>
                    <a:pt x="2186757" y="1640091"/>
                  </a:lnTo>
                  <a:lnTo>
                    <a:pt x="2173826" y="1701935"/>
                  </a:lnTo>
                  <a:lnTo>
                    <a:pt x="2158117" y="1759826"/>
                  </a:lnTo>
                  <a:lnTo>
                    <a:pt x="2139911" y="1813878"/>
                  </a:lnTo>
                  <a:lnTo>
                    <a:pt x="2119486" y="1864211"/>
                  </a:lnTo>
                  <a:lnTo>
                    <a:pt x="2097123" y="1910939"/>
                  </a:lnTo>
                  <a:lnTo>
                    <a:pt x="2073101" y="1954179"/>
                  </a:lnTo>
                  <a:lnTo>
                    <a:pt x="2047701" y="1994049"/>
                  </a:lnTo>
                  <a:lnTo>
                    <a:pt x="2021201" y="2030665"/>
                  </a:lnTo>
                  <a:lnTo>
                    <a:pt x="1993882" y="2064143"/>
                  </a:lnTo>
                  <a:lnTo>
                    <a:pt x="1966022" y="2094600"/>
                  </a:lnTo>
                  <a:lnTo>
                    <a:pt x="1937903" y="2122154"/>
                  </a:lnTo>
                  <a:lnTo>
                    <a:pt x="1882004" y="2169014"/>
                  </a:lnTo>
                  <a:lnTo>
                    <a:pt x="1828420" y="2205657"/>
                  </a:lnTo>
                  <a:lnTo>
                    <a:pt x="1779392" y="2233017"/>
                  </a:lnTo>
                  <a:lnTo>
                    <a:pt x="1737155" y="2252026"/>
                  </a:lnTo>
                  <a:lnTo>
                    <a:pt x="1691430" y="2266923"/>
                  </a:lnTo>
                  <a:lnTo>
                    <a:pt x="1675964" y="2269138"/>
                  </a:lnTo>
                  <a:lnTo>
                    <a:pt x="1673575" y="2268280"/>
                  </a:lnTo>
                  <a:lnTo>
                    <a:pt x="1675122" y="2266268"/>
                  </a:lnTo>
                  <a:lnTo>
                    <a:pt x="1680885" y="2263218"/>
                  </a:lnTo>
                  <a:lnTo>
                    <a:pt x="1691143" y="2259247"/>
                  </a:lnTo>
                  <a:lnTo>
                    <a:pt x="1710456" y="2248604"/>
                  </a:lnTo>
                  <a:lnTo>
                    <a:pt x="1748125" y="2206090"/>
                  </a:lnTo>
                  <a:lnTo>
                    <a:pt x="1784027" y="2139186"/>
                  </a:lnTo>
                  <a:lnTo>
                    <a:pt x="1801132" y="2098054"/>
                  </a:lnTo>
                  <a:lnTo>
                    <a:pt x="1817576" y="2052586"/>
                  </a:lnTo>
                  <a:lnTo>
                    <a:pt x="1833284" y="2003368"/>
                  </a:lnTo>
                  <a:lnTo>
                    <a:pt x="1848183" y="1950987"/>
                  </a:lnTo>
                  <a:lnTo>
                    <a:pt x="1862200" y="1896029"/>
                  </a:lnTo>
                  <a:lnTo>
                    <a:pt x="1875261" y="1839082"/>
                  </a:lnTo>
                  <a:lnTo>
                    <a:pt x="1887294" y="1780732"/>
                  </a:lnTo>
                  <a:lnTo>
                    <a:pt x="1898225" y="1721567"/>
                  </a:lnTo>
                  <a:lnTo>
                    <a:pt x="1907979" y="1662174"/>
                  </a:lnTo>
                  <a:lnTo>
                    <a:pt x="1916485" y="1603138"/>
                  </a:lnTo>
                  <a:lnTo>
                    <a:pt x="1923668" y="1545048"/>
                  </a:lnTo>
                  <a:lnTo>
                    <a:pt x="1929455" y="1488489"/>
                  </a:lnTo>
                  <a:lnTo>
                    <a:pt x="1933773" y="1434050"/>
                  </a:lnTo>
                  <a:lnTo>
                    <a:pt x="1936548" y="1382316"/>
                  </a:lnTo>
                  <a:lnTo>
                    <a:pt x="1937707" y="1333875"/>
                  </a:lnTo>
                  <a:lnTo>
                    <a:pt x="1887366" y="983662"/>
                  </a:lnTo>
                  <a:lnTo>
                    <a:pt x="1773445" y="731179"/>
                  </a:lnTo>
                  <a:lnTo>
                    <a:pt x="1658915" y="578307"/>
                  </a:lnTo>
                  <a:lnTo>
                    <a:pt x="1606744" y="526931"/>
                  </a:lnTo>
                  <a:lnTo>
                    <a:pt x="1048427" y="2515897"/>
                  </a:lnTo>
                  <a:lnTo>
                    <a:pt x="1015265" y="2569840"/>
                  </a:lnTo>
                  <a:lnTo>
                    <a:pt x="910293" y="2684986"/>
                  </a:lnTo>
                  <a:lnTo>
                    <a:pt x="725283" y="2791313"/>
                  </a:lnTo>
                  <a:lnTo>
                    <a:pt x="452006" y="2818799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5020" y="4991226"/>
              <a:ext cx="2205355" cy="2818765"/>
            </a:xfrm>
            <a:custGeom>
              <a:avLst/>
              <a:gdLst/>
              <a:ahLst/>
              <a:cxnLst/>
              <a:rect l="l" t="t" r="r" b="b"/>
              <a:pathLst>
                <a:path w="2205354" h="2818765">
                  <a:moveTo>
                    <a:pt x="117538" y="800823"/>
                  </a:moveTo>
                  <a:lnTo>
                    <a:pt x="116662" y="766127"/>
                  </a:lnTo>
                  <a:lnTo>
                    <a:pt x="88328" y="741108"/>
                  </a:lnTo>
                  <a:lnTo>
                    <a:pt x="50609" y="744486"/>
                  </a:lnTo>
                  <a:lnTo>
                    <a:pt x="29413" y="772007"/>
                  </a:lnTo>
                  <a:lnTo>
                    <a:pt x="30276" y="806716"/>
                  </a:lnTo>
                  <a:lnTo>
                    <a:pt x="58737" y="831634"/>
                  </a:lnTo>
                  <a:lnTo>
                    <a:pt x="96405" y="828294"/>
                  </a:lnTo>
                  <a:lnTo>
                    <a:pt x="117538" y="800823"/>
                  </a:lnTo>
                  <a:close/>
                </a:path>
                <a:path w="2205354" h="2818765">
                  <a:moveTo>
                    <a:pt x="187515" y="1431721"/>
                  </a:moveTo>
                  <a:lnTo>
                    <a:pt x="186639" y="1397025"/>
                  </a:lnTo>
                  <a:lnTo>
                    <a:pt x="158305" y="1372006"/>
                  </a:lnTo>
                  <a:lnTo>
                    <a:pt x="123139" y="1376311"/>
                  </a:lnTo>
                  <a:lnTo>
                    <a:pt x="102743" y="1404099"/>
                  </a:lnTo>
                  <a:lnTo>
                    <a:pt x="102730" y="1438465"/>
                  </a:lnTo>
                  <a:lnTo>
                    <a:pt x="128714" y="1462519"/>
                  </a:lnTo>
                  <a:lnTo>
                    <a:pt x="166382" y="1459179"/>
                  </a:lnTo>
                  <a:lnTo>
                    <a:pt x="187515" y="1431721"/>
                  </a:lnTo>
                  <a:close/>
                </a:path>
                <a:path w="2205354" h="2818765">
                  <a:moveTo>
                    <a:pt x="1025588" y="1075550"/>
                  </a:moveTo>
                  <a:lnTo>
                    <a:pt x="980935" y="1066076"/>
                  </a:lnTo>
                  <a:lnTo>
                    <a:pt x="932840" y="1065403"/>
                  </a:lnTo>
                  <a:lnTo>
                    <a:pt x="894372" y="1068590"/>
                  </a:lnTo>
                  <a:lnTo>
                    <a:pt x="878649" y="1070749"/>
                  </a:lnTo>
                  <a:lnTo>
                    <a:pt x="893406" y="1040701"/>
                  </a:lnTo>
                  <a:lnTo>
                    <a:pt x="920661" y="975906"/>
                  </a:lnTo>
                  <a:lnTo>
                    <a:pt x="934948" y="914349"/>
                  </a:lnTo>
                  <a:lnTo>
                    <a:pt x="910767" y="894067"/>
                  </a:lnTo>
                  <a:lnTo>
                    <a:pt x="866622" y="929538"/>
                  </a:lnTo>
                  <a:lnTo>
                    <a:pt x="835812" y="988834"/>
                  </a:lnTo>
                  <a:lnTo>
                    <a:pt x="817778" y="1044524"/>
                  </a:lnTo>
                  <a:lnTo>
                    <a:pt x="811898" y="1069187"/>
                  </a:lnTo>
                  <a:lnTo>
                    <a:pt x="800963" y="1047584"/>
                  </a:lnTo>
                  <a:lnTo>
                    <a:pt x="772909" y="1003173"/>
                  </a:lnTo>
                  <a:lnTo>
                    <a:pt x="734834" y="966609"/>
                  </a:lnTo>
                  <a:lnTo>
                    <a:pt x="693839" y="968489"/>
                  </a:lnTo>
                  <a:lnTo>
                    <a:pt x="680161" y="1001534"/>
                  </a:lnTo>
                  <a:lnTo>
                    <a:pt x="702208" y="1033500"/>
                  </a:lnTo>
                  <a:lnTo>
                    <a:pt x="734275" y="1057643"/>
                  </a:lnTo>
                  <a:lnTo>
                    <a:pt x="750671" y="1067181"/>
                  </a:lnTo>
                  <a:lnTo>
                    <a:pt x="725525" y="1071981"/>
                  </a:lnTo>
                  <a:lnTo>
                    <a:pt x="673315" y="1085265"/>
                  </a:lnTo>
                  <a:lnTo>
                    <a:pt x="628942" y="1105357"/>
                  </a:lnTo>
                  <a:lnTo>
                    <a:pt x="627253" y="1130579"/>
                  </a:lnTo>
                  <a:lnTo>
                    <a:pt x="666483" y="1146340"/>
                  </a:lnTo>
                  <a:lnTo>
                    <a:pt x="712089" y="1146213"/>
                  </a:lnTo>
                  <a:lnTo>
                    <a:pt x="749871" y="1139405"/>
                  </a:lnTo>
                  <a:lnTo>
                    <a:pt x="765619" y="1135087"/>
                  </a:lnTo>
                  <a:lnTo>
                    <a:pt x="762571" y="1154353"/>
                  </a:lnTo>
                  <a:lnTo>
                    <a:pt x="757110" y="1198702"/>
                  </a:lnTo>
                  <a:lnTo>
                    <a:pt x="754684" y="1247990"/>
                  </a:lnTo>
                  <a:lnTo>
                    <a:pt x="760818" y="1282026"/>
                  </a:lnTo>
                  <a:lnTo>
                    <a:pt x="775004" y="1274648"/>
                  </a:lnTo>
                  <a:lnTo>
                    <a:pt x="790333" y="1232204"/>
                  </a:lnTo>
                  <a:lnTo>
                    <a:pt x="802614" y="1184706"/>
                  </a:lnTo>
                  <a:lnTo>
                    <a:pt x="807631" y="1162202"/>
                  </a:lnTo>
                  <a:lnTo>
                    <a:pt x="823315" y="1189812"/>
                  </a:lnTo>
                  <a:lnTo>
                    <a:pt x="859891" y="1246492"/>
                  </a:lnTo>
                  <a:lnTo>
                    <a:pt x="901611" y="1292999"/>
                  </a:lnTo>
                  <a:lnTo>
                    <a:pt x="932776" y="1290091"/>
                  </a:lnTo>
                  <a:lnTo>
                    <a:pt x="931938" y="1242631"/>
                  </a:lnTo>
                  <a:lnTo>
                    <a:pt x="902703" y="1190510"/>
                  </a:lnTo>
                  <a:lnTo>
                    <a:pt x="868197" y="1148448"/>
                  </a:lnTo>
                  <a:lnTo>
                    <a:pt x="851547" y="1131150"/>
                  </a:lnTo>
                  <a:lnTo>
                    <a:pt x="885977" y="1125372"/>
                  </a:lnTo>
                  <a:lnTo>
                    <a:pt x="957846" y="1111110"/>
                  </a:lnTo>
                  <a:lnTo>
                    <a:pt x="1020089" y="1092962"/>
                  </a:lnTo>
                  <a:lnTo>
                    <a:pt x="1025588" y="1075550"/>
                  </a:lnTo>
                  <a:close/>
                </a:path>
                <a:path w="2205354" h="2818765">
                  <a:moveTo>
                    <a:pt x="2204872" y="1429080"/>
                  </a:moveTo>
                  <a:lnTo>
                    <a:pt x="2130437" y="823823"/>
                  </a:lnTo>
                  <a:lnTo>
                    <a:pt x="2011299" y="539597"/>
                  </a:lnTo>
                  <a:lnTo>
                    <a:pt x="1955355" y="406146"/>
                  </a:lnTo>
                  <a:lnTo>
                    <a:pt x="1778101" y="164223"/>
                  </a:lnTo>
                  <a:lnTo>
                    <a:pt x="1697126" y="86220"/>
                  </a:lnTo>
                  <a:lnTo>
                    <a:pt x="1478076" y="0"/>
                  </a:lnTo>
                  <a:lnTo>
                    <a:pt x="890206" y="2049297"/>
                  </a:lnTo>
                  <a:lnTo>
                    <a:pt x="825588" y="1997925"/>
                  </a:lnTo>
                  <a:lnTo>
                    <a:pt x="658088" y="1908263"/>
                  </a:lnTo>
                  <a:lnTo>
                    <a:pt x="427329" y="1876971"/>
                  </a:lnTo>
                  <a:lnTo>
                    <a:pt x="172885" y="2000745"/>
                  </a:lnTo>
                  <a:lnTo>
                    <a:pt x="137541" y="2035911"/>
                  </a:lnTo>
                  <a:lnTo>
                    <a:pt x="106451" y="2072119"/>
                  </a:lnTo>
                  <a:lnTo>
                    <a:pt x="79514" y="2109190"/>
                  </a:lnTo>
                  <a:lnTo>
                    <a:pt x="56642" y="2146960"/>
                  </a:lnTo>
                  <a:lnTo>
                    <a:pt x="37757" y="2185263"/>
                  </a:lnTo>
                  <a:lnTo>
                    <a:pt x="22771" y="2223922"/>
                  </a:lnTo>
                  <a:lnTo>
                    <a:pt x="11582" y="2262759"/>
                  </a:lnTo>
                  <a:lnTo>
                    <a:pt x="4127" y="2301633"/>
                  </a:lnTo>
                  <a:lnTo>
                    <a:pt x="292" y="2340343"/>
                  </a:lnTo>
                  <a:lnTo>
                    <a:pt x="0" y="2378735"/>
                  </a:lnTo>
                  <a:lnTo>
                    <a:pt x="3162" y="2416645"/>
                  </a:lnTo>
                  <a:lnTo>
                    <a:pt x="19507" y="2490305"/>
                  </a:lnTo>
                  <a:lnTo>
                    <a:pt x="48615" y="2559977"/>
                  </a:lnTo>
                  <a:lnTo>
                    <a:pt x="89801" y="2624302"/>
                  </a:lnTo>
                  <a:lnTo>
                    <a:pt x="114693" y="2654033"/>
                  </a:lnTo>
                  <a:lnTo>
                    <a:pt x="142328" y="2681922"/>
                  </a:lnTo>
                  <a:lnTo>
                    <a:pt x="172643" y="2707805"/>
                  </a:lnTo>
                  <a:lnTo>
                    <a:pt x="205524" y="2731490"/>
                  </a:lnTo>
                  <a:lnTo>
                    <a:pt x="240893" y="2752826"/>
                  </a:lnTo>
                  <a:lnTo>
                    <a:pt x="278676" y="2771635"/>
                  </a:lnTo>
                  <a:lnTo>
                    <a:pt x="318757" y="2787751"/>
                  </a:lnTo>
                  <a:lnTo>
                    <a:pt x="361073" y="2801010"/>
                  </a:lnTo>
                  <a:lnTo>
                    <a:pt x="405523" y="2811234"/>
                  </a:lnTo>
                  <a:lnTo>
                    <a:pt x="452018" y="2818257"/>
                  </a:lnTo>
                  <a:lnTo>
                    <a:pt x="725538" y="2791295"/>
                  </a:lnTo>
                  <a:lnTo>
                    <a:pt x="910526" y="2684907"/>
                  </a:lnTo>
                  <a:lnTo>
                    <a:pt x="1015365" y="2569464"/>
                  </a:lnTo>
                  <a:lnTo>
                    <a:pt x="1048435" y="2515349"/>
                  </a:lnTo>
                  <a:lnTo>
                    <a:pt x="1176362" y="2058631"/>
                  </a:lnTo>
                  <a:lnTo>
                    <a:pt x="1605534" y="526338"/>
                  </a:lnTo>
                  <a:lnTo>
                    <a:pt x="1657705" y="577723"/>
                  </a:lnTo>
                  <a:lnTo>
                    <a:pt x="1772234" y="730592"/>
                  </a:lnTo>
                  <a:lnTo>
                    <a:pt x="1886153" y="983068"/>
                  </a:lnTo>
                  <a:lnTo>
                    <a:pt x="1936496" y="1333284"/>
                  </a:lnTo>
                  <a:lnTo>
                    <a:pt x="1935340" y="1381734"/>
                  </a:lnTo>
                  <a:lnTo>
                    <a:pt x="1932559" y="1433461"/>
                  </a:lnTo>
                  <a:lnTo>
                    <a:pt x="1928241" y="1487906"/>
                  </a:lnTo>
                  <a:lnTo>
                    <a:pt x="1922462" y="1544459"/>
                  </a:lnTo>
                  <a:lnTo>
                    <a:pt x="1915274" y="1602549"/>
                  </a:lnTo>
                  <a:lnTo>
                    <a:pt x="1906765" y="1661591"/>
                  </a:lnTo>
                  <a:lnTo>
                    <a:pt x="1897011" y="1720977"/>
                  </a:lnTo>
                  <a:lnTo>
                    <a:pt x="1886077" y="1780146"/>
                  </a:lnTo>
                  <a:lnTo>
                    <a:pt x="1874050" y="1838490"/>
                  </a:lnTo>
                  <a:lnTo>
                    <a:pt x="1860994" y="1895436"/>
                  </a:lnTo>
                  <a:lnTo>
                    <a:pt x="1846973" y="1950402"/>
                  </a:lnTo>
                  <a:lnTo>
                    <a:pt x="1832076" y="2002777"/>
                  </a:lnTo>
                  <a:lnTo>
                    <a:pt x="1816366" y="2052002"/>
                  </a:lnTo>
                  <a:lnTo>
                    <a:pt x="1799920" y="2097468"/>
                  </a:lnTo>
                  <a:lnTo>
                    <a:pt x="1782813" y="2138603"/>
                  </a:lnTo>
                  <a:lnTo>
                    <a:pt x="1765122" y="2174811"/>
                  </a:lnTo>
                  <a:lnTo>
                    <a:pt x="1728266" y="2230107"/>
                  </a:lnTo>
                  <a:lnTo>
                    <a:pt x="1689938" y="2258657"/>
                  </a:lnTo>
                  <a:lnTo>
                    <a:pt x="1679676" y="2262632"/>
                  </a:lnTo>
                  <a:lnTo>
                    <a:pt x="1673910" y="2265680"/>
                  </a:lnTo>
                  <a:lnTo>
                    <a:pt x="1672361" y="2267686"/>
                  </a:lnTo>
                  <a:lnTo>
                    <a:pt x="1674749" y="2268550"/>
                  </a:lnTo>
                  <a:lnTo>
                    <a:pt x="1680794" y="2268131"/>
                  </a:lnTo>
                  <a:lnTo>
                    <a:pt x="1718068" y="2258098"/>
                  </a:lnTo>
                  <a:lnTo>
                    <a:pt x="1756079" y="2242921"/>
                  </a:lnTo>
                  <a:lnTo>
                    <a:pt x="1801990" y="2219845"/>
                  </a:lnTo>
                  <a:lnTo>
                    <a:pt x="1853577" y="2187968"/>
                  </a:lnTo>
                  <a:lnTo>
                    <a:pt x="1908594" y="2146325"/>
                  </a:lnTo>
                  <a:lnTo>
                    <a:pt x="1964817" y="2094014"/>
                  </a:lnTo>
                  <a:lnTo>
                    <a:pt x="1992668" y="2063559"/>
                  </a:lnTo>
                  <a:lnTo>
                    <a:pt x="2019985" y="2030082"/>
                  </a:lnTo>
                  <a:lnTo>
                    <a:pt x="2046490" y="1993455"/>
                  </a:lnTo>
                  <a:lnTo>
                    <a:pt x="2071890" y="1953590"/>
                  </a:lnTo>
                  <a:lnTo>
                    <a:pt x="2095906" y="1910346"/>
                  </a:lnTo>
                  <a:lnTo>
                    <a:pt x="2118271" y="1863623"/>
                  </a:lnTo>
                  <a:lnTo>
                    <a:pt x="2138705" y="1813293"/>
                  </a:lnTo>
                  <a:lnTo>
                    <a:pt x="2156904" y="1759242"/>
                  </a:lnTo>
                  <a:lnTo>
                    <a:pt x="2172614" y="1701342"/>
                  </a:lnTo>
                  <a:lnTo>
                    <a:pt x="2185543" y="1639506"/>
                  </a:lnTo>
                  <a:lnTo>
                    <a:pt x="2195423" y="1573593"/>
                  </a:lnTo>
                  <a:lnTo>
                    <a:pt x="2201951" y="1503489"/>
                  </a:lnTo>
                  <a:lnTo>
                    <a:pt x="2204872" y="142908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7727" y="2659798"/>
              <a:ext cx="2247900" cy="2275205"/>
            </a:xfrm>
            <a:custGeom>
              <a:avLst/>
              <a:gdLst/>
              <a:ahLst/>
              <a:cxnLst/>
              <a:rect l="l" t="t" r="r" b="b"/>
              <a:pathLst>
                <a:path w="2247900" h="2275204">
                  <a:moveTo>
                    <a:pt x="1788858" y="939431"/>
                  </a:moveTo>
                  <a:lnTo>
                    <a:pt x="1787194" y="890206"/>
                  </a:lnTo>
                  <a:lnTo>
                    <a:pt x="1782953" y="841476"/>
                  </a:lnTo>
                  <a:lnTo>
                    <a:pt x="1776209" y="793330"/>
                  </a:lnTo>
                  <a:lnTo>
                    <a:pt x="1767052" y="745845"/>
                  </a:lnTo>
                  <a:lnTo>
                    <a:pt x="1755584" y="699084"/>
                  </a:lnTo>
                  <a:lnTo>
                    <a:pt x="1741868" y="653148"/>
                  </a:lnTo>
                  <a:lnTo>
                    <a:pt x="1726031" y="608101"/>
                  </a:lnTo>
                  <a:lnTo>
                    <a:pt x="1708137" y="564032"/>
                  </a:lnTo>
                  <a:lnTo>
                    <a:pt x="1688274" y="521017"/>
                  </a:lnTo>
                  <a:lnTo>
                    <a:pt x="1666532" y="479132"/>
                  </a:lnTo>
                  <a:lnTo>
                    <a:pt x="1643011" y="438454"/>
                  </a:lnTo>
                  <a:lnTo>
                    <a:pt x="1617802" y="399059"/>
                  </a:lnTo>
                  <a:lnTo>
                    <a:pt x="1590967" y="361035"/>
                  </a:lnTo>
                  <a:lnTo>
                    <a:pt x="1562633" y="324446"/>
                  </a:lnTo>
                  <a:lnTo>
                    <a:pt x="1532864" y="289394"/>
                  </a:lnTo>
                  <a:lnTo>
                    <a:pt x="1501749" y="255943"/>
                  </a:lnTo>
                  <a:lnTo>
                    <a:pt x="1469390" y="224167"/>
                  </a:lnTo>
                  <a:lnTo>
                    <a:pt x="1435862" y="194157"/>
                  </a:lnTo>
                  <a:lnTo>
                    <a:pt x="1401254" y="165989"/>
                  </a:lnTo>
                  <a:lnTo>
                    <a:pt x="1365681" y="139738"/>
                  </a:lnTo>
                  <a:lnTo>
                    <a:pt x="1329194" y="115481"/>
                  </a:lnTo>
                  <a:lnTo>
                    <a:pt x="1291920" y="93294"/>
                  </a:lnTo>
                  <a:lnTo>
                    <a:pt x="1253921" y="73266"/>
                  </a:lnTo>
                  <a:lnTo>
                    <a:pt x="1215288" y="55473"/>
                  </a:lnTo>
                  <a:lnTo>
                    <a:pt x="1176121" y="39992"/>
                  </a:lnTo>
                  <a:lnTo>
                    <a:pt x="1136510" y="26898"/>
                  </a:lnTo>
                  <a:lnTo>
                    <a:pt x="1096530" y="16268"/>
                  </a:lnTo>
                  <a:lnTo>
                    <a:pt x="1056284" y="8191"/>
                  </a:lnTo>
                  <a:lnTo>
                    <a:pt x="1015847" y="2743"/>
                  </a:lnTo>
                  <a:lnTo>
                    <a:pt x="975321" y="0"/>
                  </a:lnTo>
                  <a:lnTo>
                    <a:pt x="934796" y="38"/>
                  </a:lnTo>
                  <a:lnTo>
                    <a:pt x="894346" y="2946"/>
                  </a:lnTo>
                  <a:lnTo>
                    <a:pt x="828306" y="11506"/>
                  </a:lnTo>
                  <a:lnTo>
                    <a:pt x="765492" y="22504"/>
                  </a:lnTo>
                  <a:lnTo>
                    <a:pt x="705827" y="35839"/>
                  </a:lnTo>
                  <a:lnTo>
                    <a:pt x="649236" y="51409"/>
                  </a:lnTo>
                  <a:lnTo>
                    <a:pt x="595630" y="69100"/>
                  </a:lnTo>
                  <a:lnTo>
                    <a:pt x="544944" y="88836"/>
                  </a:lnTo>
                  <a:lnTo>
                    <a:pt x="497090" y="110490"/>
                  </a:lnTo>
                  <a:lnTo>
                    <a:pt x="451980" y="133972"/>
                  </a:lnTo>
                  <a:lnTo>
                    <a:pt x="409549" y="159181"/>
                  </a:lnTo>
                  <a:lnTo>
                    <a:pt x="369697" y="186016"/>
                  </a:lnTo>
                  <a:lnTo>
                    <a:pt x="332371" y="214376"/>
                  </a:lnTo>
                  <a:lnTo>
                    <a:pt x="297472" y="244157"/>
                  </a:lnTo>
                  <a:lnTo>
                    <a:pt x="264922" y="275259"/>
                  </a:lnTo>
                  <a:lnTo>
                    <a:pt x="234645" y="307581"/>
                  </a:lnTo>
                  <a:lnTo>
                    <a:pt x="206565" y="341020"/>
                  </a:lnTo>
                  <a:lnTo>
                    <a:pt x="180594" y="375475"/>
                  </a:lnTo>
                  <a:lnTo>
                    <a:pt x="156654" y="410845"/>
                  </a:lnTo>
                  <a:lnTo>
                    <a:pt x="134670" y="447040"/>
                  </a:lnTo>
                  <a:lnTo>
                    <a:pt x="114566" y="483946"/>
                  </a:lnTo>
                  <a:lnTo>
                    <a:pt x="96240" y="521449"/>
                  </a:lnTo>
                  <a:lnTo>
                    <a:pt x="79629" y="559485"/>
                  </a:lnTo>
                  <a:lnTo>
                    <a:pt x="64655" y="597916"/>
                  </a:lnTo>
                  <a:lnTo>
                    <a:pt x="51244" y="636663"/>
                  </a:lnTo>
                  <a:lnTo>
                    <a:pt x="39293" y="675614"/>
                  </a:lnTo>
                  <a:lnTo>
                    <a:pt x="28740" y="714667"/>
                  </a:lnTo>
                  <a:lnTo>
                    <a:pt x="19494" y="753732"/>
                  </a:lnTo>
                  <a:lnTo>
                    <a:pt x="11480" y="792695"/>
                  </a:lnTo>
                  <a:lnTo>
                    <a:pt x="4635" y="831456"/>
                  </a:lnTo>
                  <a:lnTo>
                    <a:pt x="0" y="875893"/>
                  </a:lnTo>
                  <a:lnTo>
                    <a:pt x="584" y="918921"/>
                  </a:lnTo>
                  <a:lnTo>
                    <a:pt x="6057" y="960399"/>
                  </a:lnTo>
                  <a:lnTo>
                    <a:pt x="16078" y="1000163"/>
                  </a:lnTo>
                  <a:lnTo>
                    <a:pt x="30327" y="1038047"/>
                  </a:lnTo>
                  <a:lnTo>
                    <a:pt x="48475" y="1073886"/>
                  </a:lnTo>
                  <a:lnTo>
                    <a:pt x="70180" y="1107528"/>
                  </a:lnTo>
                  <a:lnTo>
                    <a:pt x="95123" y="1138809"/>
                  </a:lnTo>
                  <a:lnTo>
                    <a:pt x="122948" y="1167574"/>
                  </a:lnTo>
                  <a:lnTo>
                    <a:pt x="153352" y="1193647"/>
                  </a:lnTo>
                  <a:lnTo>
                    <a:pt x="185991" y="1216888"/>
                  </a:lnTo>
                  <a:lnTo>
                    <a:pt x="220522" y="1237132"/>
                  </a:lnTo>
                  <a:lnTo>
                    <a:pt x="256641" y="1254201"/>
                  </a:lnTo>
                  <a:lnTo>
                    <a:pt x="293992" y="1267955"/>
                  </a:lnTo>
                  <a:lnTo>
                    <a:pt x="332244" y="1278229"/>
                  </a:lnTo>
                  <a:lnTo>
                    <a:pt x="371081" y="1284846"/>
                  </a:lnTo>
                  <a:lnTo>
                    <a:pt x="410159" y="1287665"/>
                  </a:lnTo>
                  <a:lnTo>
                    <a:pt x="449160" y="1286510"/>
                  </a:lnTo>
                  <a:lnTo>
                    <a:pt x="487730" y="1281239"/>
                  </a:lnTo>
                  <a:lnTo>
                    <a:pt x="525564" y="1271676"/>
                  </a:lnTo>
                  <a:lnTo>
                    <a:pt x="562305" y="1257668"/>
                  </a:lnTo>
                  <a:lnTo>
                    <a:pt x="597636" y="1239050"/>
                  </a:lnTo>
                  <a:lnTo>
                    <a:pt x="631228" y="1215669"/>
                  </a:lnTo>
                  <a:lnTo>
                    <a:pt x="662736" y="1187348"/>
                  </a:lnTo>
                  <a:lnTo>
                    <a:pt x="737831" y="979525"/>
                  </a:lnTo>
                  <a:lnTo>
                    <a:pt x="618490" y="812393"/>
                  </a:lnTo>
                  <a:lnTo>
                    <a:pt x="444411" y="701052"/>
                  </a:lnTo>
                  <a:lnTo>
                    <a:pt x="355333" y="660577"/>
                  </a:lnTo>
                  <a:lnTo>
                    <a:pt x="370281" y="631418"/>
                  </a:lnTo>
                  <a:lnTo>
                    <a:pt x="432193" y="554367"/>
                  </a:lnTo>
                  <a:lnTo>
                    <a:pt x="566648" y="445096"/>
                  </a:lnTo>
                  <a:lnTo>
                    <a:pt x="799261" y="319290"/>
                  </a:lnTo>
                  <a:lnTo>
                    <a:pt x="836536" y="305282"/>
                  </a:lnTo>
                  <a:lnTo>
                    <a:pt x="874483" y="295795"/>
                  </a:lnTo>
                  <a:lnTo>
                    <a:pt x="912952" y="290652"/>
                  </a:lnTo>
                  <a:lnTo>
                    <a:pt x="951801" y="289687"/>
                  </a:lnTo>
                  <a:lnTo>
                    <a:pt x="990892" y="292735"/>
                  </a:lnTo>
                  <a:lnTo>
                    <a:pt x="1030046" y="299605"/>
                  </a:lnTo>
                  <a:lnTo>
                    <a:pt x="1069149" y="310146"/>
                  </a:lnTo>
                  <a:lnTo>
                    <a:pt x="1108024" y="324180"/>
                  </a:lnTo>
                  <a:lnTo>
                    <a:pt x="1146543" y="341541"/>
                  </a:lnTo>
                  <a:lnTo>
                    <a:pt x="1184554" y="362051"/>
                  </a:lnTo>
                  <a:lnTo>
                    <a:pt x="1221905" y="385533"/>
                  </a:lnTo>
                  <a:lnTo>
                    <a:pt x="1258443" y="411822"/>
                  </a:lnTo>
                  <a:lnTo>
                    <a:pt x="1294015" y="440753"/>
                  </a:lnTo>
                  <a:lnTo>
                    <a:pt x="1328496" y="472147"/>
                  </a:lnTo>
                  <a:lnTo>
                    <a:pt x="1361719" y="505841"/>
                  </a:lnTo>
                  <a:lnTo>
                    <a:pt x="1393545" y="541655"/>
                  </a:lnTo>
                  <a:lnTo>
                    <a:pt x="1423822" y="579412"/>
                  </a:lnTo>
                  <a:lnTo>
                    <a:pt x="1452397" y="618959"/>
                  </a:lnTo>
                  <a:lnTo>
                    <a:pt x="1479130" y="660120"/>
                  </a:lnTo>
                  <a:lnTo>
                    <a:pt x="1503870" y="702716"/>
                  </a:lnTo>
                  <a:lnTo>
                    <a:pt x="1526463" y="746569"/>
                  </a:lnTo>
                  <a:lnTo>
                    <a:pt x="1546771" y="791527"/>
                  </a:lnTo>
                  <a:lnTo>
                    <a:pt x="1564640" y="837412"/>
                  </a:lnTo>
                  <a:lnTo>
                    <a:pt x="1579918" y="884047"/>
                  </a:lnTo>
                  <a:lnTo>
                    <a:pt x="1592465" y="931265"/>
                  </a:lnTo>
                  <a:lnTo>
                    <a:pt x="1598904" y="994232"/>
                  </a:lnTo>
                  <a:lnTo>
                    <a:pt x="1596885" y="1028865"/>
                  </a:lnTo>
                  <a:lnTo>
                    <a:pt x="1583182" y="1103566"/>
                  </a:lnTo>
                  <a:lnTo>
                    <a:pt x="1571815" y="1143266"/>
                  </a:lnTo>
                  <a:lnTo>
                    <a:pt x="1557680" y="1184300"/>
                  </a:lnTo>
                  <a:lnTo>
                    <a:pt x="1540916" y="1226489"/>
                  </a:lnTo>
                  <a:lnTo>
                    <a:pt x="1521688" y="1269644"/>
                  </a:lnTo>
                  <a:lnTo>
                    <a:pt x="1500187" y="1313599"/>
                  </a:lnTo>
                  <a:lnTo>
                    <a:pt x="1476540" y="1358176"/>
                  </a:lnTo>
                  <a:lnTo>
                    <a:pt x="1450936" y="1403184"/>
                  </a:lnTo>
                  <a:lnTo>
                    <a:pt x="1423530" y="1448447"/>
                  </a:lnTo>
                  <a:lnTo>
                    <a:pt x="1394485" y="1493799"/>
                  </a:lnTo>
                  <a:lnTo>
                    <a:pt x="1363967" y="1539062"/>
                  </a:lnTo>
                  <a:lnTo>
                    <a:pt x="1332141" y="1584032"/>
                  </a:lnTo>
                  <a:lnTo>
                    <a:pt x="1299171" y="1628559"/>
                  </a:lnTo>
                  <a:lnTo>
                    <a:pt x="1265224" y="1672463"/>
                  </a:lnTo>
                  <a:lnTo>
                    <a:pt x="1230452" y="1715541"/>
                  </a:lnTo>
                  <a:lnTo>
                    <a:pt x="1195031" y="1757629"/>
                  </a:lnTo>
                  <a:lnTo>
                    <a:pt x="1159116" y="1798561"/>
                  </a:lnTo>
                  <a:lnTo>
                    <a:pt x="1122883" y="1838147"/>
                  </a:lnTo>
                  <a:lnTo>
                    <a:pt x="1086472" y="1876196"/>
                  </a:lnTo>
                  <a:lnTo>
                    <a:pt x="1050086" y="1912556"/>
                  </a:lnTo>
                  <a:lnTo>
                    <a:pt x="1013853" y="1947024"/>
                  </a:lnTo>
                  <a:lnTo>
                    <a:pt x="977950" y="1979434"/>
                  </a:lnTo>
                  <a:lnTo>
                    <a:pt x="942543" y="2009609"/>
                  </a:lnTo>
                  <a:lnTo>
                    <a:pt x="907796" y="2037372"/>
                  </a:lnTo>
                  <a:lnTo>
                    <a:pt x="873874" y="2062543"/>
                  </a:lnTo>
                  <a:lnTo>
                    <a:pt x="840930" y="2084933"/>
                  </a:lnTo>
                  <a:lnTo>
                    <a:pt x="769315" y="2126323"/>
                  </a:lnTo>
                  <a:lnTo>
                    <a:pt x="726351" y="2148319"/>
                  </a:lnTo>
                  <a:lnTo>
                    <a:pt x="680643" y="2170239"/>
                  </a:lnTo>
                  <a:lnTo>
                    <a:pt x="632612" y="2191931"/>
                  </a:lnTo>
                  <a:lnTo>
                    <a:pt x="608520" y="2216327"/>
                  </a:lnTo>
                  <a:lnTo>
                    <a:pt x="608596" y="2247303"/>
                  </a:lnTo>
                  <a:lnTo>
                    <a:pt x="628103" y="2271293"/>
                  </a:lnTo>
                  <a:lnTo>
                    <a:pt x="662266" y="2274773"/>
                  </a:lnTo>
                  <a:lnTo>
                    <a:pt x="714921" y="2259165"/>
                  </a:lnTo>
                  <a:lnTo>
                    <a:pt x="766838" y="2243417"/>
                  </a:lnTo>
                  <a:lnTo>
                    <a:pt x="817765" y="2227580"/>
                  </a:lnTo>
                  <a:lnTo>
                    <a:pt x="867511" y="2211692"/>
                  </a:lnTo>
                  <a:lnTo>
                    <a:pt x="907338" y="2197531"/>
                  </a:lnTo>
                  <a:lnTo>
                    <a:pt x="946988" y="2181695"/>
                  </a:lnTo>
                  <a:lnTo>
                    <a:pt x="986421" y="2164194"/>
                  </a:lnTo>
                  <a:lnTo>
                    <a:pt x="1025575" y="2145080"/>
                  </a:lnTo>
                  <a:lnTo>
                    <a:pt x="1064399" y="2124392"/>
                  </a:lnTo>
                  <a:lnTo>
                    <a:pt x="1102817" y="2102142"/>
                  </a:lnTo>
                  <a:lnTo>
                    <a:pt x="1140790" y="2078393"/>
                  </a:lnTo>
                  <a:lnTo>
                    <a:pt x="1178255" y="2053145"/>
                  </a:lnTo>
                  <a:lnTo>
                    <a:pt x="1215161" y="2026462"/>
                  </a:lnTo>
                  <a:lnTo>
                    <a:pt x="1251445" y="1998357"/>
                  </a:lnTo>
                  <a:lnTo>
                    <a:pt x="1287056" y="1968881"/>
                  </a:lnTo>
                  <a:lnTo>
                    <a:pt x="1321930" y="1938045"/>
                  </a:lnTo>
                  <a:lnTo>
                    <a:pt x="1356004" y="1905901"/>
                  </a:lnTo>
                  <a:lnTo>
                    <a:pt x="1389240" y="1872488"/>
                  </a:lnTo>
                  <a:lnTo>
                    <a:pt x="1421574" y="1837817"/>
                  </a:lnTo>
                  <a:lnTo>
                    <a:pt x="1452943" y="1801939"/>
                  </a:lnTo>
                  <a:lnTo>
                    <a:pt x="1483296" y="1764880"/>
                  </a:lnTo>
                  <a:lnTo>
                    <a:pt x="1512570" y="1726666"/>
                  </a:lnTo>
                  <a:lnTo>
                    <a:pt x="1540713" y="1687360"/>
                  </a:lnTo>
                  <a:lnTo>
                    <a:pt x="1567662" y="1646961"/>
                  </a:lnTo>
                  <a:lnTo>
                    <a:pt x="1593380" y="1605521"/>
                  </a:lnTo>
                  <a:lnTo>
                    <a:pt x="1617789" y="1563077"/>
                  </a:lnTo>
                  <a:lnTo>
                    <a:pt x="1640827" y="1519656"/>
                  </a:lnTo>
                  <a:lnTo>
                    <a:pt x="1662468" y="1475282"/>
                  </a:lnTo>
                  <a:lnTo>
                    <a:pt x="1682623" y="1430007"/>
                  </a:lnTo>
                  <a:lnTo>
                    <a:pt x="1701253" y="1383842"/>
                  </a:lnTo>
                  <a:lnTo>
                    <a:pt x="1718297" y="1336852"/>
                  </a:lnTo>
                  <a:lnTo>
                    <a:pt x="1733702" y="1289050"/>
                  </a:lnTo>
                  <a:lnTo>
                    <a:pt x="1747393" y="1240459"/>
                  </a:lnTo>
                  <a:lnTo>
                    <a:pt x="1759343" y="1191145"/>
                  </a:lnTo>
                  <a:lnTo>
                    <a:pt x="1769465" y="1141107"/>
                  </a:lnTo>
                  <a:lnTo>
                    <a:pt x="1777733" y="1090409"/>
                  </a:lnTo>
                  <a:lnTo>
                    <a:pt x="1784057" y="1039063"/>
                  </a:lnTo>
                  <a:lnTo>
                    <a:pt x="1787842" y="989076"/>
                  </a:lnTo>
                  <a:lnTo>
                    <a:pt x="1788858" y="939431"/>
                  </a:lnTo>
                  <a:close/>
                </a:path>
                <a:path w="2247900" h="2275204">
                  <a:moveTo>
                    <a:pt x="2215743" y="291985"/>
                  </a:moveTo>
                  <a:lnTo>
                    <a:pt x="2213381" y="225298"/>
                  </a:lnTo>
                  <a:lnTo>
                    <a:pt x="2193023" y="160286"/>
                  </a:lnTo>
                  <a:lnTo>
                    <a:pt x="2134717" y="110998"/>
                  </a:lnTo>
                  <a:lnTo>
                    <a:pt x="2085086" y="96621"/>
                  </a:lnTo>
                  <a:lnTo>
                    <a:pt x="2018499" y="91440"/>
                  </a:lnTo>
                  <a:lnTo>
                    <a:pt x="1973491" y="100482"/>
                  </a:lnTo>
                  <a:lnTo>
                    <a:pt x="1934654" y="124815"/>
                  </a:lnTo>
                  <a:lnTo>
                    <a:pt x="1902866" y="160286"/>
                  </a:lnTo>
                  <a:lnTo>
                    <a:pt x="1879053" y="202755"/>
                  </a:lnTo>
                  <a:lnTo>
                    <a:pt x="1864093" y="248031"/>
                  </a:lnTo>
                  <a:lnTo>
                    <a:pt x="1858911" y="291985"/>
                  </a:lnTo>
                  <a:lnTo>
                    <a:pt x="1865871" y="332308"/>
                  </a:lnTo>
                  <a:lnTo>
                    <a:pt x="1885276" y="368528"/>
                  </a:lnTo>
                  <a:lnTo>
                    <a:pt x="1914867" y="399199"/>
                  </a:lnTo>
                  <a:lnTo>
                    <a:pt x="1952434" y="422884"/>
                  </a:lnTo>
                  <a:lnTo>
                    <a:pt x="1995728" y="438150"/>
                  </a:lnTo>
                  <a:lnTo>
                    <a:pt x="2042502" y="443560"/>
                  </a:lnTo>
                  <a:lnTo>
                    <a:pt x="2088515" y="438150"/>
                  </a:lnTo>
                  <a:lnTo>
                    <a:pt x="2129891" y="422884"/>
                  </a:lnTo>
                  <a:lnTo>
                    <a:pt x="2164956" y="399199"/>
                  </a:lnTo>
                  <a:lnTo>
                    <a:pt x="2192058" y="368528"/>
                  </a:lnTo>
                  <a:lnTo>
                    <a:pt x="2209546" y="332308"/>
                  </a:lnTo>
                  <a:lnTo>
                    <a:pt x="2215743" y="291985"/>
                  </a:lnTo>
                  <a:close/>
                </a:path>
                <a:path w="2247900" h="2275204">
                  <a:moveTo>
                    <a:pt x="2247747" y="823455"/>
                  </a:moveTo>
                  <a:lnTo>
                    <a:pt x="2245398" y="756843"/>
                  </a:lnTo>
                  <a:lnTo>
                    <a:pt x="2225040" y="691946"/>
                  </a:lnTo>
                  <a:lnTo>
                    <a:pt x="2166721" y="642670"/>
                  </a:lnTo>
                  <a:lnTo>
                    <a:pt x="2117102" y="628230"/>
                  </a:lnTo>
                  <a:lnTo>
                    <a:pt x="2050503" y="622922"/>
                  </a:lnTo>
                  <a:lnTo>
                    <a:pt x="2005507" y="631952"/>
                  </a:lnTo>
                  <a:lnTo>
                    <a:pt x="1966658" y="656297"/>
                  </a:lnTo>
                  <a:lnTo>
                    <a:pt x="1934883" y="691769"/>
                  </a:lnTo>
                  <a:lnTo>
                    <a:pt x="1911057" y="734225"/>
                  </a:lnTo>
                  <a:lnTo>
                    <a:pt x="1896110" y="779513"/>
                  </a:lnTo>
                  <a:lnTo>
                    <a:pt x="1890928" y="823455"/>
                  </a:lnTo>
                  <a:lnTo>
                    <a:pt x="1897888" y="863777"/>
                  </a:lnTo>
                  <a:lnTo>
                    <a:pt x="1917280" y="899998"/>
                  </a:lnTo>
                  <a:lnTo>
                    <a:pt x="1946884" y="930668"/>
                  </a:lnTo>
                  <a:lnTo>
                    <a:pt x="1984438" y="954366"/>
                  </a:lnTo>
                  <a:lnTo>
                    <a:pt x="2027732" y="969632"/>
                  </a:lnTo>
                  <a:lnTo>
                    <a:pt x="2074519" y="975042"/>
                  </a:lnTo>
                  <a:lnTo>
                    <a:pt x="2120531" y="969632"/>
                  </a:lnTo>
                  <a:lnTo>
                    <a:pt x="2161895" y="954366"/>
                  </a:lnTo>
                  <a:lnTo>
                    <a:pt x="2196973" y="930668"/>
                  </a:lnTo>
                  <a:lnTo>
                    <a:pt x="2224074" y="899998"/>
                  </a:lnTo>
                  <a:lnTo>
                    <a:pt x="2241550" y="863777"/>
                  </a:lnTo>
                  <a:lnTo>
                    <a:pt x="2247747" y="823455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9583" y="2596717"/>
              <a:ext cx="2294255" cy="2274570"/>
            </a:xfrm>
            <a:custGeom>
              <a:avLst/>
              <a:gdLst/>
              <a:ahLst/>
              <a:cxnLst/>
              <a:rect l="l" t="t" r="r" b="b"/>
              <a:pathLst>
                <a:path w="2294254" h="2274570">
                  <a:moveTo>
                    <a:pt x="1788858" y="939495"/>
                  </a:moveTo>
                  <a:lnTo>
                    <a:pt x="1787194" y="890308"/>
                  </a:lnTo>
                  <a:lnTo>
                    <a:pt x="1782953" y="841603"/>
                  </a:lnTo>
                  <a:lnTo>
                    <a:pt x="1776209" y="793483"/>
                  </a:lnTo>
                  <a:lnTo>
                    <a:pt x="1767052" y="746010"/>
                  </a:lnTo>
                  <a:lnTo>
                    <a:pt x="1755571" y="699274"/>
                  </a:lnTo>
                  <a:lnTo>
                    <a:pt x="1741868" y="653338"/>
                  </a:lnTo>
                  <a:lnTo>
                    <a:pt x="1726031" y="608304"/>
                  </a:lnTo>
                  <a:lnTo>
                    <a:pt x="1708124" y="564248"/>
                  </a:lnTo>
                  <a:lnTo>
                    <a:pt x="1688274" y="521220"/>
                  </a:lnTo>
                  <a:lnTo>
                    <a:pt x="1666532" y="479336"/>
                  </a:lnTo>
                  <a:lnTo>
                    <a:pt x="1643011" y="438658"/>
                  </a:lnTo>
                  <a:lnTo>
                    <a:pt x="1617802" y="399262"/>
                  </a:lnTo>
                  <a:lnTo>
                    <a:pt x="1590967" y="361226"/>
                  </a:lnTo>
                  <a:lnTo>
                    <a:pt x="1562633" y="324637"/>
                  </a:lnTo>
                  <a:lnTo>
                    <a:pt x="1532851" y="289572"/>
                  </a:lnTo>
                  <a:lnTo>
                    <a:pt x="1501749" y="256108"/>
                  </a:lnTo>
                  <a:lnTo>
                    <a:pt x="1469377" y="224320"/>
                  </a:lnTo>
                  <a:lnTo>
                    <a:pt x="1435862" y="194297"/>
                  </a:lnTo>
                  <a:lnTo>
                    <a:pt x="1401254" y="166116"/>
                  </a:lnTo>
                  <a:lnTo>
                    <a:pt x="1365681" y="139852"/>
                  </a:lnTo>
                  <a:lnTo>
                    <a:pt x="1329194" y="115570"/>
                  </a:lnTo>
                  <a:lnTo>
                    <a:pt x="1291920" y="93383"/>
                  </a:lnTo>
                  <a:lnTo>
                    <a:pt x="1253921" y="73342"/>
                  </a:lnTo>
                  <a:lnTo>
                    <a:pt x="1215288" y="55524"/>
                  </a:lnTo>
                  <a:lnTo>
                    <a:pt x="1176121" y="40030"/>
                  </a:lnTo>
                  <a:lnTo>
                    <a:pt x="1136510" y="26924"/>
                  </a:lnTo>
                  <a:lnTo>
                    <a:pt x="1096530" y="16294"/>
                  </a:lnTo>
                  <a:lnTo>
                    <a:pt x="1056284" y="8216"/>
                  </a:lnTo>
                  <a:lnTo>
                    <a:pt x="1015847" y="2755"/>
                  </a:lnTo>
                  <a:lnTo>
                    <a:pt x="975321" y="0"/>
                  </a:lnTo>
                  <a:lnTo>
                    <a:pt x="934796" y="38"/>
                  </a:lnTo>
                  <a:lnTo>
                    <a:pt x="894346" y="2946"/>
                  </a:lnTo>
                  <a:lnTo>
                    <a:pt x="828344" y="11506"/>
                  </a:lnTo>
                  <a:lnTo>
                    <a:pt x="765568" y="22504"/>
                  </a:lnTo>
                  <a:lnTo>
                    <a:pt x="705942" y="35839"/>
                  </a:lnTo>
                  <a:lnTo>
                    <a:pt x="649376" y="51409"/>
                  </a:lnTo>
                  <a:lnTo>
                    <a:pt x="595807" y="69100"/>
                  </a:lnTo>
                  <a:lnTo>
                    <a:pt x="545134" y="88836"/>
                  </a:lnTo>
                  <a:lnTo>
                    <a:pt x="497281" y="110490"/>
                  </a:lnTo>
                  <a:lnTo>
                    <a:pt x="452183" y="133972"/>
                  </a:lnTo>
                  <a:lnTo>
                    <a:pt x="409752" y="159181"/>
                  </a:lnTo>
                  <a:lnTo>
                    <a:pt x="369912" y="186016"/>
                  </a:lnTo>
                  <a:lnTo>
                    <a:pt x="332574" y="214376"/>
                  </a:lnTo>
                  <a:lnTo>
                    <a:pt x="297675" y="244157"/>
                  </a:lnTo>
                  <a:lnTo>
                    <a:pt x="265112" y="275259"/>
                  </a:lnTo>
                  <a:lnTo>
                    <a:pt x="234823" y="307581"/>
                  </a:lnTo>
                  <a:lnTo>
                    <a:pt x="206730" y="341020"/>
                  </a:lnTo>
                  <a:lnTo>
                    <a:pt x="180746" y="375475"/>
                  </a:lnTo>
                  <a:lnTo>
                    <a:pt x="156794" y="410845"/>
                  </a:lnTo>
                  <a:lnTo>
                    <a:pt x="134785" y="447040"/>
                  </a:lnTo>
                  <a:lnTo>
                    <a:pt x="114655" y="483946"/>
                  </a:lnTo>
                  <a:lnTo>
                    <a:pt x="96329" y="521449"/>
                  </a:lnTo>
                  <a:lnTo>
                    <a:pt x="79705" y="559485"/>
                  </a:lnTo>
                  <a:lnTo>
                    <a:pt x="64706" y="597916"/>
                  </a:lnTo>
                  <a:lnTo>
                    <a:pt x="51269" y="636663"/>
                  </a:lnTo>
                  <a:lnTo>
                    <a:pt x="39319" y="675614"/>
                  </a:lnTo>
                  <a:lnTo>
                    <a:pt x="28752" y="714667"/>
                  </a:lnTo>
                  <a:lnTo>
                    <a:pt x="19494" y="753732"/>
                  </a:lnTo>
                  <a:lnTo>
                    <a:pt x="11480" y="792695"/>
                  </a:lnTo>
                  <a:lnTo>
                    <a:pt x="4635" y="831469"/>
                  </a:lnTo>
                  <a:lnTo>
                    <a:pt x="0" y="875893"/>
                  </a:lnTo>
                  <a:lnTo>
                    <a:pt x="584" y="918921"/>
                  </a:lnTo>
                  <a:lnTo>
                    <a:pt x="6045" y="960399"/>
                  </a:lnTo>
                  <a:lnTo>
                    <a:pt x="16078" y="1000163"/>
                  </a:lnTo>
                  <a:lnTo>
                    <a:pt x="30327" y="1038047"/>
                  </a:lnTo>
                  <a:lnTo>
                    <a:pt x="48475" y="1073886"/>
                  </a:lnTo>
                  <a:lnTo>
                    <a:pt x="70180" y="1107528"/>
                  </a:lnTo>
                  <a:lnTo>
                    <a:pt x="95123" y="1138809"/>
                  </a:lnTo>
                  <a:lnTo>
                    <a:pt x="122948" y="1167574"/>
                  </a:lnTo>
                  <a:lnTo>
                    <a:pt x="153352" y="1193647"/>
                  </a:lnTo>
                  <a:lnTo>
                    <a:pt x="185991" y="1216888"/>
                  </a:lnTo>
                  <a:lnTo>
                    <a:pt x="220522" y="1237132"/>
                  </a:lnTo>
                  <a:lnTo>
                    <a:pt x="256641" y="1254201"/>
                  </a:lnTo>
                  <a:lnTo>
                    <a:pt x="293992" y="1267955"/>
                  </a:lnTo>
                  <a:lnTo>
                    <a:pt x="332244" y="1278229"/>
                  </a:lnTo>
                  <a:lnTo>
                    <a:pt x="371081" y="1284846"/>
                  </a:lnTo>
                  <a:lnTo>
                    <a:pt x="410159" y="1287665"/>
                  </a:lnTo>
                  <a:lnTo>
                    <a:pt x="449160" y="1286510"/>
                  </a:lnTo>
                  <a:lnTo>
                    <a:pt x="487730" y="1281239"/>
                  </a:lnTo>
                  <a:lnTo>
                    <a:pt x="525564" y="1271676"/>
                  </a:lnTo>
                  <a:lnTo>
                    <a:pt x="562305" y="1257668"/>
                  </a:lnTo>
                  <a:lnTo>
                    <a:pt x="597636" y="1239050"/>
                  </a:lnTo>
                  <a:lnTo>
                    <a:pt x="631228" y="1215669"/>
                  </a:lnTo>
                  <a:lnTo>
                    <a:pt x="662736" y="1187348"/>
                  </a:lnTo>
                  <a:lnTo>
                    <a:pt x="737831" y="979525"/>
                  </a:lnTo>
                  <a:lnTo>
                    <a:pt x="618490" y="812393"/>
                  </a:lnTo>
                  <a:lnTo>
                    <a:pt x="444411" y="701052"/>
                  </a:lnTo>
                  <a:lnTo>
                    <a:pt x="355333" y="660577"/>
                  </a:lnTo>
                  <a:lnTo>
                    <a:pt x="370217" y="631342"/>
                  </a:lnTo>
                  <a:lnTo>
                    <a:pt x="432015" y="554139"/>
                  </a:lnTo>
                  <a:lnTo>
                    <a:pt x="566445" y="444703"/>
                  </a:lnTo>
                  <a:lnTo>
                    <a:pt x="799249" y="318820"/>
                  </a:lnTo>
                  <a:lnTo>
                    <a:pt x="836523" y="304812"/>
                  </a:lnTo>
                  <a:lnTo>
                    <a:pt x="874471" y="295325"/>
                  </a:lnTo>
                  <a:lnTo>
                    <a:pt x="912952" y="290182"/>
                  </a:lnTo>
                  <a:lnTo>
                    <a:pt x="951801" y="289217"/>
                  </a:lnTo>
                  <a:lnTo>
                    <a:pt x="990892" y="292265"/>
                  </a:lnTo>
                  <a:lnTo>
                    <a:pt x="1030046" y="299135"/>
                  </a:lnTo>
                  <a:lnTo>
                    <a:pt x="1069149" y="309676"/>
                  </a:lnTo>
                  <a:lnTo>
                    <a:pt x="1108024" y="323710"/>
                  </a:lnTo>
                  <a:lnTo>
                    <a:pt x="1146543" y="341071"/>
                  </a:lnTo>
                  <a:lnTo>
                    <a:pt x="1184554" y="361581"/>
                  </a:lnTo>
                  <a:lnTo>
                    <a:pt x="1221905" y="385064"/>
                  </a:lnTo>
                  <a:lnTo>
                    <a:pt x="1258443" y="411353"/>
                  </a:lnTo>
                  <a:lnTo>
                    <a:pt x="1294015" y="440283"/>
                  </a:lnTo>
                  <a:lnTo>
                    <a:pt x="1328496" y="471678"/>
                  </a:lnTo>
                  <a:lnTo>
                    <a:pt x="1361719" y="505371"/>
                  </a:lnTo>
                  <a:lnTo>
                    <a:pt x="1393545" y="541185"/>
                  </a:lnTo>
                  <a:lnTo>
                    <a:pt x="1423822" y="578942"/>
                  </a:lnTo>
                  <a:lnTo>
                    <a:pt x="1452397" y="618490"/>
                  </a:lnTo>
                  <a:lnTo>
                    <a:pt x="1479130" y="659650"/>
                  </a:lnTo>
                  <a:lnTo>
                    <a:pt x="1503870" y="702246"/>
                  </a:lnTo>
                  <a:lnTo>
                    <a:pt x="1526463" y="746099"/>
                  </a:lnTo>
                  <a:lnTo>
                    <a:pt x="1546771" y="791057"/>
                  </a:lnTo>
                  <a:lnTo>
                    <a:pt x="1564640" y="836942"/>
                  </a:lnTo>
                  <a:lnTo>
                    <a:pt x="1579918" y="883577"/>
                  </a:lnTo>
                  <a:lnTo>
                    <a:pt x="1592465" y="930795"/>
                  </a:lnTo>
                  <a:lnTo>
                    <a:pt x="1598904" y="993762"/>
                  </a:lnTo>
                  <a:lnTo>
                    <a:pt x="1596885" y="1028395"/>
                  </a:lnTo>
                  <a:lnTo>
                    <a:pt x="1583182" y="1103096"/>
                  </a:lnTo>
                  <a:lnTo>
                    <a:pt x="1571815" y="1142796"/>
                  </a:lnTo>
                  <a:lnTo>
                    <a:pt x="1557680" y="1183830"/>
                  </a:lnTo>
                  <a:lnTo>
                    <a:pt x="1540916" y="1226019"/>
                  </a:lnTo>
                  <a:lnTo>
                    <a:pt x="1521688" y="1269174"/>
                  </a:lnTo>
                  <a:lnTo>
                    <a:pt x="1500174" y="1313129"/>
                  </a:lnTo>
                  <a:lnTo>
                    <a:pt x="1476540" y="1357706"/>
                  </a:lnTo>
                  <a:lnTo>
                    <a:pt x="1450936" y="1402715"/>
                  </a:lnTo>
                  <a:lnTo>
                    <a:pt x="1423530" y="1447977"/>
                  </a:lnTo>
                  <a:lnTo>
                    <a:pt x="1394485" y="1493329"/>
                  </a:lnTo>
                  <a:lnTo>
                    <a:pt x="1363967" y="1538592"/>
                  </a:lnTo>
                  <a:lnTo>
                    <a:pt x="1332141" y="1583563"/>
                  </a:lnTo>
                  <a:lnTo>
                    <a:pt x="1299171" y="1628089"/>
                  </a:lnTo>
                  <a:lnTo>
                    <a:pt x="1265212" y="1671993"/>
                  </a:lnTo>
                  <a:lnTo>
                    <a:pt x="1230452" y="1715071"/>
                  </a:lnTo>
                  <a:lnTo>
                    <a:pt x="1195031" y="1757159"/>
                  </a:lnTo>
                  <a:lnTo>
                    <a:pt x="1159116" y="1798091"/>
                  </a:lnTo>
                  <a:lnTo>
                    <a:pt x="1122870" y="1837677"/>
                  </a:lnTo>
                  <a:lnTo>
                    <a:pt x="1086472" y="1875726"/>
                  </a:lnTo>
                  <a:lnTo>
                    <a:pt x="1050086" y="1912086"/>
                  </a:lnTo>
                  <a:lnTo>
                    <a:pt x="1013853" y="1946554"/>
                  </a:lnTo>
                  <a:lnTo>
                    <a:pt x="977950" y="1978964"/>
                  </a:lnTo>
                  <a:lnTo>
                    <a:pt x="942543" y="2009140"/>
                  </a:lnTo>
                  <a:lnTo>
                    <a:pt x="907796" y="2036902"/>
                  </a:lnTo>
                  <a:lnTo>
                    <a:pt x="873874" y="2062073"/>
                  </a:lnTo>
                  <a:lnTo>
                    <a:pt x="840930" y="2084463"/>
                  </a:lnTo>
                  <a:lnTo>
                    <a:pt x="769315" y="2125853"/>
                  </a:lnTo>
                  <a:lnTo>
                    <a:pt x="726351" y="2147849"/>
                  </a:lnTo>
                  <a:lnTo>
                    <a:pt x="680643" y="2169769"/>
                  </a:lnTo>
                  <a:lnTo>
                    <a:pt x="632612" y="2191461"/>
                  </a:lnTo>
                  <a:lnTo>
                    <a:pt x="608507" y="2215858"/>
                  </a:lnTo>
                  <a:lnTo>
                    <a:pt x="608596" y="2246833"/>
                  </a:lnTo>
                  <a:lnTo>
                    <a:pt x="628103" y="2270823"/>
                  </a:lnTo>
                  <a:lnTo>
                    <a:pt x="662266" y="2274303"/>
                  </a:lnTo>
                  <a:lnTo>
                    <a:pt x="714921" y="2258682"/>
                  </a:lnTo>
                  <a:lnTo>
                    <a:pt x="766775" y="2242883"/>
                  </a:lnTo>
                  <a:lnTo>
                    <a:pt x="817575" y="2226907"/>
                  </a:lnTo>
                  <a:lnTo>
                    <a:pt x="867041" y="2210752"/>
                  </a:lnTo>
                  <a:lnTo>
                    <a:pt x="906907" y="2196592"/>
                  </a:lnTo>
                  <a:lnTo>
                    <a:pt x="946594" y="2180755"/>
                  </a:lnTo>
                  <a:lnTo>
                    <a:pt x="986066" y="2163254"/>
                  </a:lnTo>
                  <a:lnTo>
                    <a:pt x="1025258" y="2144141"/>
                  </a:lnTo>
                  <a:lnTo>
                    <a:pt x="1064107" y="2123452"/>
                  </a:lnTo>
                  <a:lnTo>
                    <a:pt x="1102563" y="2101215"/>
                  </a:lnTo>
                  <a:lnTo>
                    <a:pt x="1140561" y="2077453"/>
                  </a:lnTo>
                  <a:lnTo>
                    <a:pt x="1178052" y="2052218"/>
                  </a:lnTo>
                  <a:lnTo>
                    <a:pt x="1214983" y="2025535"/>
                  </a:lnTo>
                  <a:lnTo>
                    <a:pt x="1251292" y="1997443"/>
                  </a:lnTo>
                  <a:lnTo>
                    <a:pt x="1286916" y="1967966"/>
                  </a:lnTo>
                  <a:lnTo>
                    <a:pt x="1321803" y="1937156"/>
                  </a:lnTo>
                  <a:lnTo>
                    <a:pt x="1355902" y="1905025"/>
                  </a:lnTo>
                  <a:lnTo>
                    <a:pt x="1389151" y="1871611"/>
                  </a:lnTo>
                  <a:lnTo>
                    <a:pt x="1421498" y="1836966"/>
                  </a:lnTo>
                  <a:lnTo>
                    <a:pt x="1452880" y="1801101"/>
                  </a:lnTo>
                  <a:lnTo>
                    <a:pt x="1483233" y="1764068"/>
                  </a:lnTo>
                  <a:lnTo>
                    <a:pt x="1512519" y="1725879"/>
                  </a:lnTo>
                  <a:lnTo>
                    <a:pt x="1540675" y="1686598"/>
                  </a:lnTo>
                  <a:lnTo>
                    <a:pt x="1567637" y="1646237"/>
                  </a:lnTo>
                  <a:lnTo>
                    <a:pt x="1593354" y="1604822"/>
                  </a:lnTo>
                  <a:lnTo>
                    <a:pt x="1617764" y="1562417"/>
                  </a:lnTo>
                  <a:lnTo>
                    <a:pt x="1640814" y="1519034"/>
                  </a:lnTo>
                  <a:lnTo>
                    <a:pt x="1662455" y="1474698"/>
                  </a:lnTo>
                  <a:lnTo>
                    <a:pt x="1682610" y="1429473"/>
                  </a:lnTo>
                  <a:lnTo>
                    <a:pt x="1701241" y="1383372"/>
                  </a:lnTo>
                  <a:lnTo>
                    <a:pt x="1718297" y="1336421"/>
                  </a:lnTo>
                  <a:lnTo>
                    <a:pt x="1733689" y="1288681"/>
                  </a:lnTo>
                  <a:lnTo>
                    <a:pt x="1747393" y="1240167"/>
                  </a:lnTo>
                  <a:lnTo>
                    <a:pt x="1759343" y="1190904"/>
                  </a:lnTo>
                  <a:lnTo>
                    <a:pt x="1769465" y="1140955"/>
                  </a:lnTo>
                  <a:lnTo>
                    <a:pt x="1777733" y="1090320"/>
                  </a:lnTo>
                  <a:lnTo>
                    <a:pt x="1784057" y="1039063"/>
                  </a:lnTo>
                  <a:lnTo>
                    <a:pt x="1787842" y="989114"/>
                  </a:lnTo>
                  <a:lnTo>
                    <a:pt x="1788858" y="939495"/>
                  </a:lnTo>
                  <a:close/>
                </a:path>
                <a:path w="2294254" h="2274570">
                  <a:moveTo>
                    <a:pt x="2259990" y="335762"/>
                  </a:moveTo>
                  <a:lnTo>
                    <a:pt x="2257628" y="268884"/>
                  </a:lnTo>
                  <a:lnTo>
                    <a:pt x="2237270" y="203898"/>
                  </a:lnTo>
                  <a:lnTo>
                    <a:pt x="2178964" y="154711"/>
                  </a:lnTo>
                  <a:lnTo>
                    <a:pt x="2129332" y="140385"/>
                  </a:lnTo>
                  <a:lnTo>
                    <a:pt x="2062746" y="135229"/>
                  </a:lnTo>
                  <a:lnTo>
                    <a:pt x="2017737" y="144259"/>
                  </a:lnTo>
                  <a:lnTo>
                    <a:pt x="1978901" y="168592"/>
                  </a:lnTo>
                  <a:lnTo>
                    <a:pt x="1947113" y="204076"/>
                  </a:lnTo>
                  <a:lnTo>
                    <a:pt x="1923300" y="246532"/>
                  </a:lnTo>
                  <a:lnTo>
                    <a:pt x="1908340" y="291820"/>
                  </a:lnTo>
                  <a:lnTo>
                    <a:pt x="1903158" y="335762"/>
                  </a:lnTo>
                  <a:lnTo>
                    <a:pt x="1910118" y="376085"/>
                  </a:lnTo>
                  <a:lnTo>
                    <a:pt x="1929523" y="412305"/>
                  </a:lnTo>
                  <a:lnTo>
                    <a:pt x="1959114" y="442976"/>
                  </a:lnTo>
                  <a:lnTo>
                    <a:pt x="1996681" y="466661"/>
                  </a:lnTo>
                  <a:lnTo>
                    <a:pt x="2039975" y="481939"/>
                  </a:lnTo>
                  <a:lnTo>
                    <a:pt x="2086749" y="487349"/>
                  </a:lnTo>
                  <a:lnTo>
                    <a:pt x="2132761" y="481939"/>
                  </a:lnTo>
                  <a:lnTo>
                    <a:pt x="2174138" y="466661"/>
                  </a:lnTo>
                  <a:lnTo>
                    <a:pt x="2209203" y="442976"/>
                  </a:lnTo>
                  <a:lnTo>
                    <a:pt x="2236305" y="412305"/>
                  </a:lnTo>
                  <a:lnTo>
                    <a:pt x="2253792" y="376085"/>
                  </a:lnTo>
                  <a:lnTo>
                    <a:pt x="2259990" y="335762"/>
                  </a:lnTo>
                  <a:close/>
                </a:path>
                <a:path w="2294254" h="2274570">
                  <a:moveTo>
                    <a:pt x="2293886" y="886536"/>
                  </a:moveTo>
                  <a:lnTo>
                    <a:pt x="2291524" y="819924"/>
                  </a:lnTo>
                  <a:lnTo>
                    <a:pt x="2271166" y="755027"/>
                  </a:lnTo>
                  <a:lnTo>
                    <a:pt x="2212860" y="705751"/>
                  </a:lnTo>
                  <a:lnTo>
                    <a:pt x="2163229" y="691311"/>
                  </a:lnTo>
                  <a:lnTo>
                    <a:pt x="2096643" y="686003"/>
                  </a:lnTo>
                  <a:lnTo>
                    <a:pt x="2051634" y="695032"/>
                  </a:lnTo>
                  <a:lnTo>
                    <a:pt x="2012797" y="719378"/>
                  </a:lnTo>
                  <a:lnTo>
                    <a:pt x="1981009" y="754849"/>
                  </a:lnTo>
                  <a:lnTo>
                    <a:pt x="1957197" y="797306"/>
                  </a:lnTo>
                  <a:lnTo>
                    <a:pt x="1942236" y="842594"/>
                  </a:lnTo>
                  <a:lnTo>
                    <a:pt x="1937054" y="886536"/>
                  </a:lnTo>
                  <a:lnTo>
                    <a:pt x="1944014" y="926858"/>
                  </a:lnTo>
                  <a:lnTo>
                    <a:pt x="1963420" y="963079"/>
                  </a:lnTo>
                  <a:lnTo>
                    <a:pt x="1993011" y="993749"/>
                  </a:lnTo>
                  <a:lnTo>
                    <a:pt x="2030577" y="1017447"/>
                  </a:lnTo>
                  <a:lnTo>
                    <a:pt x="2073871" y="1032713"/>
                  </a:lnTo>
                  <a:lnTo>
                    <a:pt x="2120646" y="1038123"/>
                  </a:lnTo>
                  <a:lnTo>
                    <a:pt x="2166658" y="1032713"/>
                  </a:lnTo>
                  <a:lnTo>
                    <a:pt x="2208034" y="1017447"/>
                  </a:lnTo>
                  <a:lnTo>
                    <a:pt x="2243099" y="993749"/>
                  </a:lnTo>
                  <a:lnTo>
                    <a:pt x="2270201" y="963079"/>
                  </a:lnTo>
                  <a:lnTo>
                    <a:pt x="2287689" y="926858"/>
                  </a:lnTo>
                  <a:lnTo>
                    <a:pt x="2293886" y="886536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991" y="2621465"/>
              <a:ext cx="2178179" cy="18223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7829" y="2494881"/>
              <a:ext cx="2178179" cy="1822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8149" y="933738"/>
              <a:ext cx="7635133" cy="24709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40079" y="2439552"/>
              <a:ext cx="1769745" cy="845819"/>
            </a:xfrm>
            <a:custGeom>
              <a:avLst/>
              <a:gdLst/>
              <a:ahLst/>
              <a:cxnLst/>
              <a:rect l="l" t="t" r="r" b="b"/>
              <a:pathLst>
                <a:path w="1769745" h="845820">
                  <a:moveTo>
                    <a:pt x="1768088" y="659230"/>
                  </a:moveTo>
                  <a:lnTo>
                    <a:pt x="1728333" y="693557"/>
                  </a:lnTo>
                  <a:lnTo>
                    <a:pt x="1712577" y="694818"/>
                  </a:lnTo>
                  <a:lnTo>
                    <a:pt x="1697425" y="691054"/>
                  </a:lnTo>
                  <a:lnTo>
                    <a:pt x="1665047" y="664717"/>
                  </a:lnTo>
                  <a:lnTo>
                    <a:pt x="1628648" y="600919"/>
                  </a:lnTo>
                  <a:lnTo>
                    <a:pt x="1519774" y="385211"/>
                  </a:lnTo>
                  <a:lnTo>
                    <a:pt x="1423187" y="187807"/>
                  </a:lnTo>
                  <a:lnTo>
                    <a:pt x="1420031" y="181631"/>
                  </a:lnTo>
                  <a:lnTo>
                    <a:pt x="1416532" y="175369"/>
                  </a:lnTo>
                  <a:lnTo>
                    <a:pt x="1408305" y="161187"/>
                  </a:lnTo>
                  <a:lnTo>
                    <a:pt x="1403497" y="167149"/>
                  </a:lnTo>
                  <a:lnTo>
                    <a:pt x="1399139" y="172442"/>
                  </a:lnTo>
                  <a:lnTo>
                    <a:pt x="1363264" y="223891"/>
                  </a:lnTo>
                  <a:lnTo>
                    <a:pt x="1335874" y="266237"/>
                  </a:lnTo>
                  <a:lnTo>
                    <a:pt x="1309570" y="309170"/>
                  </a:lnTo>
                  <a:lnTo>
                    <a:pt x="1284375" y="352699"/>
                  </a:lnTo>
                  <a:lnTo>
                    <a:pt x="1260313" y="396831"/>
                  </a:lnTo>
                  <a:lnTo>
                    <a:pt x="1237409" y="441572"/>
                  </a:lnTo>
                  <a:lnTo>
                    <a:pt x="1215686" y="486930"/>
                  </a:lnTo>
                  <a:lnTo>
                    <a:pt x="1195167" y="532913"/>
                  </a:lnTo>
                  <a:lnTo>
                    <a:pt x="1157262" y="624358"/>
                  </a:lnTo>
                  <a:lnTo>
                    <a:pt x="1137766" y="668798"/>
                  </a:lnTo>
                  <a:lnTo>
                    <a:pt x="1117594" y="712925"/>
                  </a:lnTo>
                  <a:lnTo>
                    <a:pt x="1096948" y="756820"/>
                  </a:lnTo>
                  <a:lnTo>
                    <a:pt x="1068619" y="803667"/>
                  </a:lnTo>
                  <a:lnTo>
                    <a:pt x="1030257" y="839252"/>
                  </a:lnTo>
                  <a:lnTo>
                    <a:pt x="1001190" y="845340"/>
                  </a:lnTo>
                  <a:lnTo>
                    <a:pt x="1000476" y="845303"/>
                  </a:lnTo>
                  <a:lnTo>
                    <a:pt x="946704" y="812619"/>
                  </a:lnTo>
                  <a:lnTo>
                    <a:pt x="918320" y="765659"/>
                  </a:lnTo>
                  <a:lnTo>
                    <a:pt x="769533" y="408292"/>
                  </a:lnTo>
                  <a:lnTo>
                    <a:pt x="700540" y="248874"/>
                  </a:lnTo>
                  <a:lnTo>
                    <a:pt x="687140" y="274103"/>
                  </a:lnTo>
                  <a:lnTo>
                    <a:pt x="683787" y="280146"/>
                  </a:lnTo>
                  <a:lnTo>
                    <a:pt x="661817" y="324896"/>
                  </a:lnTo>
                  <a:lnTo>
                    <a:pt x="641638" y="370324"/>
                  </a:lnTo>
                  <a:lnTo>
                    <a:pt x="622951" y="416318"/>
                  </a:lnTo>
                  <a:lnTo>
                    <a:pt x="605453" y="462766"/>
                  </a:lnTo>
                  <a:lnTo>
                    <a:pt x="588843" y="509554"/>
                  </a:lnTo>
                  <a:lnTo>
                    <a:pt x="519031" y="715802"/>
                  </a:lnTo>
                  <a:lnTo>
                    <a:pt x="512528" y="733630"/>
                  </a:lnTo>
                  <a:lnTo>
                    <a:pt x="505482" y="751221"/>
                  </a:lnTo>
                  <a:lnTo>
                    <a:pt x="497623" y="768459"/>
                  </a:lnTo>
                  <a:lnTo>
                    <a:pt x="477390" y="796049"/>
                  </a:lnTo>
                  <a:lnTo>
                    <a:pt x="451053" y="810340"/>
                  </a:lnTo>
                  <a:lnTo>
                    <a:pt x="421730" y="810003"/>
                  </a:lnTo>
                  <a:lnTo>
                    <a:pt x="369593" y="772087"/>
                  </a:lnTo>
                  <a:lnTo>
                    <a:pt x="328400" y="723821"/>
                  </a:lnTo>
                  <a:lnTo>
                    <a:pt x="281770" y="651678"/>
                  </a:lnTo>
                  <a:lnTo>
                    <a:pt x="140757" y="418047"/>
                  </a:lnTo>
                  <a:lnTo>
                    <a:pt x="115341" y="377458"/>
                  </a:lnTo>
                  <a:lnTo>
                    <a:pt x="89505" y="337130"/>
                  </a:lnTo>
                  <a:lnTo>
                    <a:pt x="10742" y="217076"/>
                  </a:lnTo>
                  <a:lnTo>
                    <a:pt x="2605" y="200135"/>
                  </a:lnTo>
                  <a:lnTo>
                    <a:pt x="12699" y="150323"/>
                  </a:lnTo>
                  <a:lnTo>
                    <a:pt x="48048" y="130904"/>
                  </a:lnTo>
                  <a:lnTo>
                    <a:pt x="68430" y="131168"/>
                  </a:lnTo>
                  <a:lnTo>
                    <a:pt x="112784" y="161290"/>
                  </a:lnTo>
                  <a:lnTo>
                    <a:pt x="355709" y="554688"/>
                  </a:lnTo>
                  <a:lnTo>
                    <a:pt x="418799" y="656552"/>
                  </a:lnTo>
                  <a:lnTo>
                    <a:pt x="443977" y="583105"/>
                  </a:lnTo>
                  <a:lnTo>
                    <a:pt x="451063" y="560702"/>
                  </a:lnTo>
                  <a:lnTo>
                    <a:pt x="466264" y="510927"/>
                  </a:lnTo>
                  <a:lnTo>
                    <a:pt x="482966" y="461770"/>
                  </a:lnTo>
                  <a:lnTo>
                    <a:pt x="501007" y="413163"/>
                  </a:lnTo>
                  <a:lnTo>
                    <a:pt x="520227" y="365035"/>
                  </a:lnTo>
                  <a:lnTo>
                    <a:pt x="540466" y="317319"/>
                  </a:lnTo>
                  <a:lnTo>
                    <a:pt x="561563" y="269945"/>
                  </a:lnTo>
                  <a:lnTo>
                    <a:pt x="583357" y="222844"/>
                  </a:lnTo>
                  <a:lnTo>
                    <a:pt x="628395" y="129184"/>
                  </a:lnTo>
                  <a:lnTo>
                    <a:pt x="653400" y="97466"/>
                  </a:lnTo>
                  <a:lnTo>
                    <a:pt x="685285" y="84141"/>
                  </a:lnTo>
                  <a:lnTo>
                    <a:pt x="718795" y="90361"/>
                  </a:lnTo>
                  <a:lnTo>
                    <a:pt x="748679" y="117275"/>
                  </a:lnTo>
                  <a:lnTo>
                    <a:pt x="774362" y="155953"/>
                  </a:lnTo>
                  <a:lnTo>
                    <a:pt x="798141" y="195953"/>
                  </a:lnTo>
                  <a:lnTo>
                    <a:pt x="819857" y="237025"/>
                  </a:lnTo>
                  <a:lnTo>
                    <a:pt x="839349" y="278916"/>
                  </a:lnTo>
                  <a:lnTo>
                    <a:pt x="858187" y="322937"/>
                  </a:lnTo>
                  <a:lnTo>
                    <a:pt x="894729" y="411455"/>
                  </a:lnTo>
                  <a:lnTo>
                    <a:pt x="983620" y="633534"/>
                  </a:lnTo>
                  <a:lnTo>
                    <a:pt x="988039" y="643780"/>
                  </a:lnTo>
                  <a:lnTo>
                    <a:pt x="1005196" y="680814"/>
                  </a:lnTo>
                  <a:lnTo>
                    <a:pt x="1036001" y="612071"/>
                  </a:lnTo>
                  <a:lnTo>
                    <a:pt x="1044911" y="590887"/>
                  </a:lnTo>
                  <a:lnTo>
                    <a:pt x="1064591" y="542532"/>
                  </a:lnTo>
                  <a:lnTo>
                    <a:pt x="1085012" y="494569"/>
                  </a:lnTo>
                  <a:lnTo>
                    <a:pt x="1106271" y="447048"/>
                  </a:lnTo>
                  <a:lnTo>
                    <a:pt x="1128461" y="400019"/>
                  </a:lnTo>
                  <a:lnTo>
                    <a:pt x="1151679" y="353529"/>
                  </a:lnTo>
                  <a:lnTo>
                    <a:pt x="1176019" y="307630"/>
                  </a:lnTo>
                  <a:lnTo>
                    <a:pt x="1201576" y="262369"/>
                  </a:lnTo>
                  <a:lnTo>
                    <a:pt x="1228444" y="217796"/>
                  </a:lnTo>
                  <a:lnTo>
                    <a:pt x="1256720" y="173961"/>
                  </a:lnTo>
                  <a:lnTo>
                    <a:pt x="1286498" y="130911"/>
                  </a:lnTo>
                  <a:lnTo>
                    <a:pt x="1324923" y="78639"/>
                  </a:lnTo>
                  <a:lnTo>
                    <a:pt x="1364934" y="27834"/>
                  </a:lnTo>
                  <a:lnTo>
                    <a:pt x="1419784" y="0"/>
                  </a:lnTo>
                  <a:lnTo>
                    <a:pt x="1447605" y="9026"/>
                  </a:lnTo>
                  <a:lnTo>
                    <a:pt x="1478923" y="44168"/>
                  </a:lnTo>
                  <a:lnTo>
                    <a:pt x="1497817" y="79732"/>
                  </a:lnTo>
                  <a:lnTo>
                    <a:pt x="1682889" y="459719"/>
                  </a:lnTo>
                  <a:lnTo>
                    <a:pt x="1700312" y="493499"/>
                  </a:lnTo>
                  <a:lnTo>
                    <a:pt x="1718588" y="526839"/>
                  </a:lnTo>
                  <a:lnTo>
                    <a:pt x="1737147" y="560055"/>
                  </a:lnTo>
                  <a:lnTo>
                    <a:pt x="1755420" y="593464"/>
                  </a:lnTo>
                  <a:lnTo>
                    <a:pt x="1760198" y="602771"/>
                  </a:lnTo>
                  <a:lnTo>
                    <a:pt x="1764648" y="612407"/>
                  </a:lnTo>
                  <a:lnTo>
                    <a:pt x="1768324" y="622280"/>
                  </a:lnTo>
                  <a:lnTo>
                    <a:pt x="1769700" y="627891"/>
                  </a:lnTo>
                  <a:lnTo>
                    <a:pt x="1768088" y="65923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21480000">
            <a:off x="4916436" y="1670314"/>
            <a:ext cx="297261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400"/>
              </a:lnSpc>
            </a:pPr>
            <a:r>
              <a:rPr sz="8100" b="1" spc="-127" baseline="-1543" dirty="0">
                <a:solidFill>
                  <a:srgbClr val="231F20"/>
                </a:solidFill>
                <a:latin typeface="Courier New"/>
                <a:cs typeface="Courier New"/>
              </a:rPr>
              <a:t>P</a:t>
            </a:r>
            <a:r>
              <a:rPr sz="8100" b="1" spc="-127" baseline="-1028" dirty="0">
                <a:solidFill>
                  <a:srgbClr val="231F20"/>
                </a:solidFill>
                <a:latin typeface="Courier New"/>
                <a:cs typeface="Courier New"/>
              </a:rPr>
              <a:t>R</a:t>
            </a:r>
            <a:r>
              <a:rPr sz="5400" b="1" spc="-85" dirty="0">
                <a:solidFill>
                  <a:srgbClr val="231F20"/>
                </a:solidFill>
                <a:latin typeface="Courier New"/>
                <a:cs typeface="Courier New"/>
              </a:rPr>
              <a:t>OBL</a:t>
            </a:r>
            <a:r>
              <a:rPr sz="8100" b="1" spc="-127" baseline="1028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8100" b="1" spc="-127" baseline="1543" dirty="0">
                <a:solidFill>
                  <a:srgbClr val="231F20"/>
                </a:solidFill>
                <a:latin typeface="Courier New"/>
                <a:cs typeface="Courier New"/>
              </a:rPr>
              <a:t>M</a:t>
            </a:r>
            <a:endParaRPr sz="8100" baseline="1543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 rot="21480000">
            <a:off x="8212594" y="1489199"/>
            <a:ext cx="3777524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400"/>
              </a:lnSpc>
            </a:pPr>
            <a:r>
              <a:rPr sz="8100" b="1" spc="-127" baseline="-2572" dirty="0">
                <a:solidFill>
                  <a:srgbClr val="231F20"/>
                </a:solidFill>
                <a:latin typeface="Courier New"/>
                <a:cs typeface="Courier New"/>
              </a:rPr>
              <a:t>ST</a:t>
            </a:r>
            <a:r>
              <a:rPr sz="8100" b="1" spc="-127" baseline="-2057" dirty="0">
                <a:solidFill>
                  <a:srgbClr val="231F20"/>
                </a:solidFill>
                <a:latin typeface="Courier New"/>
                <a:cs typeface="Courier New"/>
              </a:rPr>
              <a:t>A</a:t>
            </a:r>
            <a:r>
              <a:rPr sz="8100" b="1" spc="-127" baseline="-1543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r>
              <a:rPr sz="8100" b="1" spc="-127" baseline="-1028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5400" b="1" spc="-85" dirty="0">
                <a:solidFill>
                  <a:srgbClr val="231F20"/>
                </a:solidFill>
                <a:latin typeface="Courier New"/>
                <a:cs typeface="Courier New"/>
              </a:rPr>
              <a:t>MEN</a:t>
            </a:r>
            <a:r>
              <a:rPr sz="8100" b="1" spc="-127" baseline="1028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endParaRPr sz="8100" baseline="1028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737" y="0"/>
            <a:ext cx="18098135" cy="10287000"/>
            <a:chOff x="71737" y="0"/>
            <a:chExt cx="18098135" cy="10287000"/>
          </a:xfrm>
        </p:grpSpPr>
        <p:sp>
          <p:nvSpPr>
            <p:cNvPr id="9" name="object 9"/>
            <p:cNvSpPr/>
            <p:nvPr/>
          </p:nvSpPr>
          <p:spPr>
            <a:xfrm>
              <a:off x="71737" y="968057"/>
              <a:ext cx="920115" cy="1003935"/>
            </a:xfrm>
            <a:custGeom>
              <a:avLst/>
              <a:gdLst/>
              <a:ahLst/>
              <a:cxnLst/>
              <a:rect l="l" t="t" r="r" b="b"/>
              <a:pathLst>
                <a:path w="920115" h="1003935">
                  <a:moveTo>
                    <a:pt x="51576" y="682520"/>
                  </a:moveTo>
                  <a:lnTo>
                    <a:pt x="133195" y="703084"/>
                  </a:lnTo>
                  <a:lnTo>
                    <a:pt x="106818" y="735431"/>
                  </a:lnTo>
                  <a:lnTo>
                    <a:pt x="93550" y="751615"/>
                  </a:lnTo>
                  <a:lnTo>
                    <a:pt x="80210" y="767720"/>
                  </a:lnTo>
                  <a:lnTo>
                    <a:pt x="67426" y="777129"/>
                  </a:lnTo>
                  <a:lnTo>
                    <a:pt x="52724" y="780250"/>
                  </a:lnTo>
                  <a:lnTo>
                    <a:pt x="37701" y="777330"/>
                  </a:lnTo>
                  <a:lnTo>
                    <a:pt x="23953" y="768618"/>
                  </a:lnTo>
                  <a:lnTo>
                    <a:pt x="15592" y="758212"/>
                  </a:lnTo>
                  <a:lnTo>
                    <a:pt x="12620" y="744832"/>
                  </a:lnTo>
                  <a:lnTo>
                    <a:pt x="14605" y="730552"/>
                  </a:lnTo>
                  <a:lnTo>
                    <a:pt x="21119" y="717442"/>
                  </a:lnTo>
                  <a:lnTo>
                    <a:pt x="34334" y="703559"/>
                  </a:lnTo>
                  <a:lnTo>
                    <a:pt x="46583" y="688880"/>
                  </a:lnTo>
                  <a:lnTo>
                    <a:pt x="51576" y="682520"/>
                  </a:lnTo>
                  <a:close/>
                </a:path>
                <a:path w="920115" h="1003935">
                  <a:moveTo>
                    <a:pt x="200562" y="504313"/>
                  </a:moveTo>
                  <a:lnTo>
                    <a:pt x="215240" y="508805"/>
                  </a:lnTo>
                  <a:lnTo>
                    <a:pt x="227381" y="518919"/>
                  </a:lnTo>
                  <a:lnTo>
                    <a:pt x="234616" y="532528"/>
                  </a:lnTo>
                  <a:lnTo>
                    <a:pt x="236128" y="547152"/>
                  </a:lnTo>
                  <a:lnTo>
                    <a:pt x="231097" y="560312"/>
                  </a:lnTo>
                  <a:lnTo>
                    <a:pt x="218806" y="579876"/>
                  </a:lnTo>
                  <a:lnTo>
                    <a:pt x="206383" y="600205"/>
                  </a:lnTo>
                  <a:lnTo>
                    <a:pt x="193295" y="620735"/>
                  </a:lnTo>
                  <a:lnTo>
                    <a:pt x="179008" y="640901"/>
                  </a:lnTo>
                  <a:lnTo>
                    <a:pt x="197566" y="654015"/>
                  </a:lnTo>
                  <a:lnTo>
                    <a:pt x="233638" y="681944"/>
                  </a:lnTo>
                  <a:lnTo>
                    <a:pt x="252195" y="695058"/>
                  </a:lnTo>
                  <a:lnTo>
                    <a:pt x="261605" y="707842"/>
                  </a:lnTo>
                  <a:lnTo>
                    <a:pt x="264725" y="722544"/>
                  </a:lnTo>
                  <a:lnTo>
                    <a:pt x="261805" y="737567"/>
                  </a:lnTo>
                  <a:lnTo>
                    <a:pt x="253094" y="751315"/>
                  </a:lnTo>
                  <a:lnTo>
                    <a:pt x="240309" y="760725"/>
                  </a:lnTo>
                  <a:lnTo>
                    <a:pt x="225607" y="763845"/>
                  </a:lnTo>
                  <a:lnTo>
                    <a:pt x="210584" y="760925"/>
                  </a:lnTo>
                  <a:lnTo>
                    <a:pt x="196836" y="752214"/>
                  </a:lnTo>
                  <a:lnTo>
                    <a:pt x="133195" y="703084"/>
                  </a:lnTo>
                  <a:lnTo>
                    <a:pt x="51576" y="682520"/>
                  </a:lnTo>
                  <a:lnTo>
                    <a:pt x="58631" y="673535"/>
                  </a:lnTo>
                  <a:lnTo>
                    <a:pt x="71243" y="657657"/>
                  </a:lnTo>
                  <a:lnTo>
                    <a:pt x="12529" y="611079"/>
                  </a:lnTo>
                  <a:lnTo>
                    <a:pt x="3120" y="598295"/>
                  </a:lnTo>
                  <a:lnTo>
                    <a:pt x="0" y="583593"/>
                  </a:lnTo>
                  <a:lnTo>
                    <a:pt x="2919" y="568570"/>
                  </a:lnTo>
                  <a:lnTo>
                    <a:pt x="5006" y="565276"/>
                  </a:lnTo>
                  <a:lnTo>
                    <a:pt x="120603" y="594402"/>
                  </a:lnTo>
                  <a:lnTo>
                    <a:pt x="123155" y="589474"/>
                  </a:lnTo>
                  <a:lnTo>
                    <a:pt x="129562" y="583552"/>
                  </a:lnTo>
                  <a:lnTo>
                    <a:pt x="130734" y="575000"/>
                  </a:lnTo>
                  <a:lnTo>
                    <a:pt x="139106" y="562785"/>
                  </a:lnTo>
                  <a:lnTo>
                    <a:pt x="155361" y="536878"/>
                  </a:lnTo>
                  <a:lnTo>
                    <a:pt x="163733" y="524662"/>
                  </a:lnTo>
                  <a:lnTo>
                    <a:pt x="173370" y="512586"/>
                  </a:lnTo>
                  <a:lnTo>
                    <a:pt x="186126" y="505688"/>
                  </a:lnTo>
                  <a:lnTo>
                    <a:pt x="200562" y="504313"/>
                  </a:lnTo>
                  <a:close/>
                </a:path>
                <a:path w="920115" h="1003935">
                  <a:moveTo>
                    <a:pt x="54141" y="545212"/>
                  </a:moveTo>
                  <a:lnTo>
                    <a:pt x="67889" y="553923"/>
                  </a:lnTo>
                  <a:lnTo>
                    <a:pt x="80875" y="564440"/>
                  </a:lnTo>
                  <a:lnTo>
                    <a:pt x="107660" y="583712"/>
                  </a:lnTo>
                  <a:lnTo>
                    <a:pt x="120603" y="594402"/>
                  </a:lnTo>
                  <a:lnTo>
                    <a:pt x="5006" y="565276"/>
                  </a:lnTo>
                  <a:lnTo>
                    <a:pt x="11631" y="554822"/>
                  </a:lnTo>
                  <a:lnTo>
                    <a:pt x="24416" y="545412"/>
                  </a:lnTo>
                  <a:lnTo>
                    <a:pt x="39118" y="542292"/>
                  </a:lnTo>
                  <a:lnTo>
                    <a:pt x="54141" y="545212"/>
                  </a:lnTo>
                  <a:close/>
                </a:path>
                <a:path w="920115" h="1003935">
                  <a:moveTo>
                    <a:pt x="701629" y="933072"/>
                  </a:moveTo>
                  <a:lnTo>
                    <a:pt x="718420" y="955678"/>
                  </a:lnTo>
                  <a:lnTo>
                    <a:pt x="717240" y="983770"/>
                  </a:lnTo>
                  <a:lnTo>
                    <a:pt x="693816" y="1003585"/>
                  </a:lnTo>
                  <a:lnTo>
                    <a:pt x="663295" y="1000359"/>
                  </a:lnTo>
                  <a:lnTo>
                    <a:pt x="646508" y="977739"/>
                  </a:lnTo>
                  <a:lnTo>
                    <a:pt x="647706" y="949575"/>
                  </a:lnTo>
                  <a:lnTo>
                    <a:pt x="671141" y="929717"/>
                  </a:lnTo>
                  <a:lnTo>
                    <a:pt x="701629" y="933072"/>
                  </a:lnTo>
                  <a:close/>
                </a:path>
                <a:path w="920115" h="1003935">
                  <a:moveTo>
                    <a:pt x="562008" y="3355"/>
                  </a:moveTo>
                  <a:lnTo>
                    <a:pt x="578799" y="25961"/>
                  </a:lnTo>
                  <a:lnTo>
                    <a:pt x="577619" y="54053"/>
                  </a:lnTo>
                  <a:lnTo>
                    <a:pt x="554195" y="73868"/>
                  </a:lnTo>
                  <a:lnTo>
                    <a:pt x="523674" y="70642"/>
                  </a:lnTo>
                  <a:lnTo>
                    <a:pt x="506887" y="48022"/>
                  </a:lnTo>
                  <a:lnTo>
                    <a:pt x="508085" y="19858"/>
                  </a:lnTo>
                  <a:lnTo>
                    <a:pt x="531520" y="0"/>
                  </a:lnTo>
                  <a:lnTo>
                    <a:pt x="562008" y="3355"/>
                  </a:lnTo>
                  <a:close/>
                </a:path>
                <a:path w="920115" h="1003935">
                  <a:moveTo>
                    <a:pt x="903227" y="389146"/>
                  </a:moveTo>
                  <a:lnTo>
                    <a:pt x="920018" y="411751"/>
                  </a:lnTo>
                  <a:lnTo>
                    <a:pt x="918838" y="439844"/>
                  </a:lnTo>
                  <a:lnTo>
                    <a:pt x="895414" y="459659"/>
                  </a:lnTo>
                  <a:lnTo>
                    <a:pt x="866931" y="455841"/>
                  </a:lnTo>
                  <a:lnTo>
                    <a:pt x="850882" y="433038"/>
                  </a:lnTo>
                  <a:lnTo>
                    <a:pt x="851429" y="405078"/>
                  </a:lnTo>
                  <a:lnTo>
                    <a:pt x="872739" y="385790"/>
                  </a:lnTo>
                  <a:lnTo>
                    <a:pt x="903227" y="38914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1226" y="529436"/>
              <a:ext cx="1624330" cy="3125470"/>
            </a:xfrm>
            <a:custGeom>
              <a:avLst/>
              <a:gdLst/>
              <a:ahLst/>
              <a:cxnLst/>
              <a:rect l="l" t="t" r="r" b="b"/>
              <a:pathLst>
                <a:path w="1624330" h="3125470">
                  <a:moveTo>
                    <a:pt x="1623987" y="284988"/>
                  </a:moveTo>
                  <a:lnTo>
                    <a:pt x="1623263" y="227736"/>
                  </a:lnTo>
                  <a:lnTo>
                    <a:pt x="1619161" y="175463"/>
                  </a:lnTo>
                  <a:lnTo>
                    <a:pt x="1612112" y="128790"/>
                  </a:lnTo>
                  <a:lnTo>
                    <a:pt x="1602549" y="88303"/>
                  </a:lnTo>
                  <a:lnTo>
                    <a:pt x="1577594" y="28346"/>
                  </a:lnTo>
                  <a:lnTo>
                    <a:pt x="1547774" y="431"/>
                  </a:lnTo>
                  <a:lnTo>
                    <a:pt x="1532115" y="0"/>
                  </a:lnTo>
                  <a:lnTo>
                    <a:pt x="1468666" y="20675"/>
                  </a:lnTo>
                  <a:lnTo>
                    <a:pt x="1422501" y="37033"/>
                  </a:lnTo>
                  <a:lnTo>
                    <a:pt x="1422501" y="399376"/>
                  </a:lnTo>
                  <a:lnTo>
                    <a:pt x="1419136" y="451154"/>
                  </a:lnTo>
                  <a:lnTo>
                    <a:pt x="1409039" y="495223"/>
                  </a:lnTo>
                  <a:lnTo>
                    <a:pt x="1368298" y="555193"/>
                  </a:lnTo>
                  <a:lnTo>
                    <a:pt x="1332928" y="594804"/>
                  </a:lnTo>
                  <a:lnTo>
                    <a:pt x="1291043" y="637501"/>
                  </a:lnTo>
                  <a:lnTo>
                    <a:pt x="1245247" y="680796"/>
                  </a:lnTo>
                  <a:lnTo>
                    <a:pt x="1198118" y="722172"/>
                  </a:lnTo>
                  <a:lnTo>
                    <a:pt x="1152271" y="759167"/>
                  </a:lnTo>
                  <a:lnTo>
                    <a:pt x="1110297" y="789254"/>
                  </a:lnTo>
                  <a:lnTo>
                    <a:pt x="1074813" y="809942"/>
                  </a:lnTo>
                  <a:lnTo>
                    <a:pt x="986307" y="854176"/>
                  </a:lnTo>
                  <a:lnTo>
                    <a:pt x="983462" y="855624"/>
                  </a:lnTo>
                  <a:lnTo>
                    <a:pt x="1020940" y="658749"/>
                  </a:lnTo>
                  <a:lnTo>
                    <a:pt x="1049337" y="535838"/>
                  </a:lnTo>
                  <a:lnTo>
                    <a:pt x="1090041" y="483235"/>
                  </a:lnTo>
                  <a:lnTo>
                    <a:pt x="1126286" y="447624"/>
                  </a:lnTo>
                  <a:lnTo>
                    <a:pt x="1168781" y="408927"/>
                  </a:lnTo>
                  <a:lnTo>
                    <a:pt x="1214259" y="369493"/>
                  </a:lnTo>
                  <a:lnTo>
                    <a:pt x="1259459" y="331673"/>
                  </a:lnTo>
                  <a:lnTo>
                    <a:pt x="1301102" y="297815"/>
                  </a:lnTo>
                  <a:lnTo>
                    <a:pt x="1335938" y="270256"/>
                  </a:lnTo>
                  <a:lnTo>
                    <a:pt x="1370647" y="244436"/>
                  </a:lnTo>
                  <a:lnTo>
                    <a:pt x="1370749" y="243979"/>
                  </a:lnTo>
                  <a:lnTo>
                    <a:pt x="1407883" y="266268"/>
                  </a:lnTo>
                  <a:lnTo>
                    <a:pt x="1415288" y="300088"/>
                  </a:lnTo>
                  <a:lnTo>
                    <a:pt x="1420698" y="346735"/>
                  </a:lnTo>
                  <a:lnTo>
                    <a:pt x="1422501" y="399376"/>
                  </a:lnTo>
                  <a:lnTo>
                    <a:pt x="1422501" y="37033"/>
                  </a:lnTo>
                  <a:lnTo>
                    <a:pt x="1395895" y="46456"/>
                  </a:lnTo>
                  <a:lnTo>
                    <a:pt x="1350518" y="63106"/>
                  </a:lnTo>
                  <a:lnTo>
                    <a:pt x="1349971" y="61099"/>
                  </a:lnTo>
                  <a:lnTo>
                    <a:pt x="1332458" y="69748"/>
                  </a:lnTo>
                  <a:lnTo>
                    <a:pt x="1311071" y="77736"/>
                  </a:lnTo>
                  <a:lnTo>
                    <a:pt x="1309674" y="80987"/>
                  </a:lnTo>
                  <a:lnTo>
                    <a:pt x="1166012" y="168833"/>
                  </a:lnTo>
                  <a:lnTo>
                    <a:pt x="1020013" y="300215"/>
                  </a:lnTo>
                  <a:lnTo>
                    <a:pt x="912647" y="480339"/>
                  </a:lnTo>
                  <a:lnTo>
                    <a:pt x="821080" y="895502"/>
                  </a:lnTo>
                  <a:lnTo>
                    <a:pt x="813015" y="942492"/>
                  </a:lnTo>
                  <a:lnTo>
                    <a:pt x="758494" y="970407"/>
                  </a:lnTo>
                  <a:lnTo>
                    <a:pt x="756818" y="971245"/>
                  </a:lnTo>
                  <a:lnTo>
                    <a:pt x="756818" y="1270190"/>
                  </a:lnTo>
                  <a:lnTo>
                    <a:pt x="725906" y="1450378"/>
                  </a:lnTo>
                  <a:lnTo>
                    <a:pt x="625703" y="1476260"/>
                  </a:lnTo>
                  <a:lnTo>
                    <a:pt x="586714" y="1501521"/>
                  </a:lnTo>
                  <a:lnTo>
                    <a:pt x="544042" y="1530604"/>
                  </a:lnTo>
                  <a:lnTo>
                    <a:pt x="500799" y="1562201"/>
                  </a:lnTo>
                  <a:lnTo>
                    <a:pt x="460108" y="1594993"/>
                  </a:lnTo>
                  <a:lnTo>
                    <a:pt x="425094" y="1627657"/>
                  </a:lnTo>
                  <a:lnTo>
                    <a:pt x="398881" y="1658886"/>
                  </a:lnTo>
                  <a:lnTo>
                    <a:pt x="379818" y="1715858"/>
                  </a:lnTo>
                  <a:lnTo>
                    <a:pt x="377317" y="1757426"/>
                  </a:lnTo>
                  <a:lnTo>
                    <a:pt x="377444" y="1807603"/>
                  </a:lnTo>
                  <a:lnTo>
                    <a:pt x="380593" y="1861883"/>
                  </a:lnTo>
                  <a:lnTo>
                    <a:pt x="387096" y="1915807"/>
                  </a:lnTo>
                  <a:lnTo>
                    <a:pt x="397357" y="1964855"/>
                  </a:lnTo>
                  <a:lnTo>
                    <a:pt x="411708" y="2004580"/>
                  </a:lnTo>
                  <a:lnTo>
                    <a:pt x="454202" y="2038032"/>
                  </a:lnTo>
                  <a:lnTo>
                    <a:pt x="471297" y="2032088"/>
                  </a:lnTo>
                  <a:lnTo>
                    <a:pt x="477748" y="2020430"/>
                  </a:lnTo>
                  <a:lnTo>
                    <a:pt x="477139" y="2004009"/>
                  </a:lnTo>
                  <a:lnTo>
                    <a:pt x="473011" y="1983752"/>
                  </a:lnTo>
                  <a:lnTo>
                    <a:pt x="468934" y="1960600"/>
                  </a:lnTo>
                  <a:lnTo>
                    <a:pt x="475170" y="1909343"/>
                  </a:lnTo>
                  <a:lnTo>
                    <a:pt x="524344" y="1857743"/>
                  </a:lnTo>
                  <a:lnTo>
                    <a:pt x="573938" y="1834159"/>
                  </a:lnTo>
                  <a:lnTo>
                    <a:pt x="667829" y="1811540"/>
                  </a:lnTo>
                  <a:lnTo>
                    <a:pt x="616013" y="2141486"/>
                  </a:lnTo>
                  <a:lnTo>
                    <a:pt x="581888" y="2368016"/>
                  </a:lnTo>
                  <a:lnTo>
                    <a:pt x="529513" y="2356370"/>
                  </a:lnTo>
                  <a:lnTo>
                    <a:pt x="455917" y="2322258"/>
                  </a:lnTo>
                  <a:lnTo>
                    <a:pt x="415620" y="2294979"/>
                  </a:lnTo>
                  <a:lnTo>
                    <a:pt x="374561" y="2262390"/>
                  </a:lnTo>
                  <a:lnTo>
                    <a:pt x="333921" y="2225624"/>
                  </a:lnTo>
                  <a:lnTo>
                    <a:pt x="294868" y="2185797"/>
                  </a:lnTo>
                  <a:lnTo>
                    <a:pt x="258584" y="2144026"/>
                  </a:lnTo>
                  <a:lnTo>
                    <a:pt x="226250" y="2101443"/>
                  </a:lnTo>
                  <a:lnTo>
                    <a:pt x="199034" y="2059190"/>
                  </a:lnTo>
                  <a:lnTo>
                    <a:pt x="178104" y="2018360"/>
                  </a:lnTo>
                  <a:lnTo>
                    <a:pt x="164668" y="1980107"/>
                  </a:lnTo>
                  <a:lnTo>
                    <a:pt x="159867" y="1945538"/>
                  </a:lnTo>
                  <a:lnTo>
                    <a:pt x="164909" y="1915782"/>
                  </a:lnTo>
                  <a:lnTo>
                    <a:pt x="176225" y="1881644"/>
                  </a:lnTo>
                  <a:lnTo>
                    <a:pt x="186423" y="1843608"/>
                  </a:lnTo>
                  <a:lnTo>
                    <a:pt x="196545" y="1802549"/>
                  </a:lnTo>
                  <a:lnTo>
                    <a:pt x="207632" y="1759394"/>
                  </a:lnTo>
                  <a:lnTo>
                    <a:pt x="220738" y="1715008"/>
                  </a:lnTo>
                  <a:lnTo>
                    <a:pt x="236880" y="1670316"/>
                  </a:lnTo>
                  <a:lnTo>
                    <a:pt x="257124" y="1626209"/>
                  </a:lnTo>
                  <a:lnTo>
                    <a:pt x="282498" y="1583575"/>
                  </a:lnTo>
                  <a:lnTo>
                    <a:pt x="314058" y="1543329"/>
                  </a:lnTo>
                  <a:lnTo>
                    <a:pt x="352831" y="1506359"/>
                  </a:lnTo>
                  <a:lnTo>
                    <a:pt x="399872" y="1473581"/>
                  </a:lnTo>
                  <a:lnTo>
                    <a:pt x="441858" y="1448955"/>
                  </a:lnTo>
                  <a:lnTo>
                    <a:pt x="486829" y="1422908"/>
                  </a:lnTo>
                  <a:lnTo>
                    <a:pt x="534060" y="1395818"/>
                  </a:lnTo>
                  <a:lnTo>
                    <a:pt x="582891" y="1368018"/>
                  </a:lnTo>
                  <a:lnTo>
                    <a:pt x="682586" y="1311732"/>
                  </a:lnTo>
                  <a:lnTo>
                    <a:pt x="756818" y="1270190"/>
                  </a:lnTo>
                  <a:lnTo>
                    <a:pt x="756818" y="971245"/>
                  </a:lnTo>
                  <a:lnTo>
                    <a:pt x="658774" y="1020127"/>
                  </a:lnTo>
                  <a:lnTo>
                    <a:pt x="434009" y="1150848"/>
                  </a:lnTo>
                  <a:lnTo>
                    <a:pt x="195872" y="1334909"/>
                  </a:lnTo>
                  <a:lnTo>
                    <a:pt x="55994" y="1544624"/>
                  </a:lnTo>
                  <a:lnTo>
                    <a:pt x="44602" y="1592694"/>
                  </a:lnTo>
                  <a:lnTo>
                    <a:pt x="34226" y="1641652"/>
                  </a:lnTo>
                  <a:lnTo>
                    <a:pt x="25057" y="1691246"/>
                  </a:lnTo>
                  <a:lnTo>
                    <a:pt x="17246" y="1741220"/>
                  </a:lnTo>
                  <a:lnTo>
                    <a:pt x="10998" y="1791335"/>
                  </a:lnTo>
                  <a:lnTo>
                    <a:pt x="6477" y="1841347"/>
                  </a:lnTo>
                  <a:lnTo>
                    <a:pt x="3886" y="1891004"/>
                  </a:lnTo>
                  <a:lnTo>
                    <a:pt x="3378" y="1940077"/>
                  </a:lnTo>
                  <a:lnTo>
                    <a:pt x="5156" y="1988299"/>
                  </a:lnTo>
                  <a:lnTo>
                    <a:pt x="9372" y="2035441"/>
                  </a:lnTo>
                  <a:lnTo>
                    <a:pt x="16243" y="2081263"/>
                  </a:lnTo>
                  <a:lnTo>
                    <a:pt x="25920" y="2125497"/>
                  </a:lnTo>
                  <a:lnTo>
                    <a:pt x="38608" y="2167902"/>
                  </a:lnTo>
                  <a:lnTo>
                    <a:pt x="54457" y="2208250"/>
                  </a:lnTo>
                  <a:lnTo>
                    <a:pt x="73672" y="2246287"/>
                  </a:lnTo>
                  <a:lnTo>
                    <a:pt x="96431" y="2281771"/>
                  </a:lnTo>
                  <a:lnTo>
                    <a:pt x="122897" y="2314435"/>
                  </a:lnTo>
                  <a:lnTo>
                    <a:pt x="153263" y="2344064"/>
                  </a:lnTo>
                  <a:lnTo>
                    <a:pt x="192341" y="2374785"/>
                  </a:lnTo>
                  <a:lnTo>
                    <a:pt x="235953" y="2403767"/>
                  </a:lnTo>
                  <a:lnTo>
                    <a:pt x="283273" y="2430919"/>
                  </a:lnTo>
                  <a:lnTo>
                    <a:pt x="333514" y="2456167"/>
                  </a:lnTo>
                  <a:lnTo>
                    <a:pt x="385838" y="2479433"/>
                  </a:lnTo>
                  <a:lnTo>
                    <a:pt x="439445" y="2500630"/>
                  </a:lnTo>
                  <a:lnTo>
                    <a:pt x="493534" y="2519680"/>
                  </a:lnTo>
                  <a:lnTo>
                    <a:pt x="547293" y="2536520"/>
                  </a:lnTo>
                  <a:lnTo>
                    <a:pt x="565734" y="2541625"/>
                  </a:lnTo>
                  <a:lnTo>
                    <a:pt x="560832" y="2595829"/>
                  </a:lnTo>
                  <a:lnTo>
                    <a:pt x="537489" y="2749575"/>
                  </a:lnTo>
                  <a:lnTo>
                    <a:pt x="500443" y="2865183"/>
                  </a:lnTo>
                  <a:lnTo>
                    <a:pt x="456323" y="2927693"/>
                  </a:lnTo>
                  <a:lnTo>
                    <a:pt x="413905" y="2964027"/>
                  </a:lnTo>
                  <a:lnTo>
                    <a:pt x="373291" y="2980893"/>
                  </a:lnTo>
                  <a:lnTo>
                    <a:pt x="334594" y="2985008"/>
                  </a:lnTo>
                  <a:lnTo>
                    <a:pt x="304165" y="2977464"/>
                  </a:lnTo>
                  <a:lnTo>
                    <a:pt x="286842" y="2961170"/>
                  </a:lnTo>
                  <a:lnTo>
                    <a:pt x="279057" y="2944926"/>
                  </a:lnTo>
                  <a:lnTo>
                    <a:pt x="277253" y="2937560"/>
                  </a:lnTo>
                  <a:lnTo>
                    <a:pt x="301828" y="2925267"/>
                  </a:lnTo>
                  <a:lnTo>
                    <a:pt x="354317" y="2891777"/>
                  </a:lnTo>
                  <a:lnTo>
                    <a:pt x="402882" y="2842196"/>
                  </a:lnTo>
                  <a:lnTo>
                    <a:pt x="415671" y="2781604"/>
                  </a:lnTo>
                  <a:lnTo>
                    <a:pt x="393814" y="2719349"/>
                  </a:lnTo>
                  <a:lnTo>
                    <a:pt x="375754" y="2683929"/>
                  </a:lnTo>
                  <a:lnTo>
                    <a:pt x="352793" y="2649029"/>
                  </a:lnTo>
                  <a:lnTo>
                    <a:pt x="324827" y="2617152"/>
                  </a:lnTo>
                  <a:lnTo>
                    <a:pt x="291731" y="2590825"/>
                  </a:lnTo>
                  <a:lnTo>
                    <a:pt x="253390" y="2572575"/>
                  </a:lnTo>
                  <a:lnTo>
                    <a:pt x="209715" y="2564917"/>
                  </a:lnTo>
                  <a:lnTo>
                    <a:pt x="160578" y="2570365"/>
                  </a:lnTo>
                  <a:lnTo>
                    <a:pt x="105879" y="2591447"/>
                  </a:lnTo>
                  <a:lnTo>
                    <a:pt x="73101" y="2612923"/>
                  </a:lnTo>
                  <a:lnTo>
                    <a:pt x="26492" y="2670987"/>
                  </a:lnTo>
                  <a:lnTo>
                    <a:pt x="3390" y="2743555"/>
                  </a:lnTo>
                  <a:lnTo>
                    <a:pt x="0" y="2783167"/>
                  </a:lnTo>
                  <a:lnTo>
                    <a:pt x="1676" y="2823870"/>
                  </a:lnTo>
                  <a:lnTo>
                    <a:pt x="8191" y="2864815"/>
                  </a:lnTo>
                  <a:lnTo>
                    <a:pt x="19240" y="2905163"/>
                  </a:lnTo>
                  <a:lnTo>
                    <a:pt x="34594" y="2944063"/>
                  </a:lnTo>
                  <a:lnTo>
                    <a:pt x="53962" y="2980677"/>
                  </a:lnTo>
                  <a:lnTo>
                    <a:pt x="77101" y="3014154"/>
                  </a:lnTo>
                  <a:lnTo>
                    <a:pt x="103733" y="3043656"/>
                  </a:lnTo>
                  <a:lnTo>
                    <a:pt x="133591" y="3068320"/>
                  </a:lnTo>
                  <a:lnTo>
                    <a:pt x="201955" y="3099803"/>
                  </a:lnTo>
                  <a:lnTo>
                    <a:pt x="265176" y="3113227"/>
                  </a:lnTo>
                  <a:lnTo>
                    <a:pt x="323913" y="3121698"/>
                  </a:lnTo>
                  <a:lnTo>
                    <a:pt x="377952" y="3125216"/>
                  </a:lnTo>
                  <a:lnTo>
                    <a:pt x="427075" y="3123781"/>
                  </a:lnTo>
                  <a:lnTo>
                    <a:pt x="471068" y="3117405"/>
                  </a:lnTo>
                  <a:lnTo>
                    <a:pt x="509739" y="3106077"/>
                  </a:lnTo>
                  <a:lnTo>
                    <a:pt x="570268" y="3068612"/>
                  </a:lnTo>
                  <a:lnTo>
                    <a:pt x="634746" y="2934424"/>
                  </a:lnTo>
                  <a:lnTo>
                    <a:pt x="675614" y="2780398"/>
                  </a:lnTo>
                  <a:lnTo>
                    <a:pt x="706132" y="2642463"/>
                  </a:lnTo>
                  <a:lnTo>
                    <a:pt x="718121" y="2582684"/>
                  </a:lnTo>
                  <a:lnTo>
                    <a:pt x="719048" y="2576233"/>
                  </a:lnTo>
                  <a:lnTo>
                    <a:pt x="742721" y="2580043"/>
                  </a:lnTo>
                  <a:lnTo>
                    <a:pt x="782624" y="2584577"/>
                  </a:lnTo>
                  <a:lnTo>
                    <a:pt x="817333" y="2586418"/>
                  </a:lnTo>
                  <a:lnTo>
                    <a:pt x="846023" y="2585478"/>
                  </a:lnTo>
                  <a:lnTo>
                    <a:pt x="895515" y="2570746"/>
                  </a:lnTo>
                  <a:lnTo>
                    <a:pt x="966800" y="2527909"/>
                  </a:lnTo>
                  <a:lnTo>
                    <a:pt x="1007681" y="2497696"/>
                  </a:lnTo>
                  <a:lnTo>
                    <a:pt x="1050188" y="2462758"/>
                  </a:lnTo>
                  <a:lnTo>
                    <a:pt x="1092936" y="2423947"/>
                  </a:lnTo>
                  <a:lnTo>
                    <a:pt x="1134516" y="2382126"/>
                  </a:lnTo>
                  <a:lnTo>
                    <a:pt x="1173556" y="2338120"/>
                  </a:lnTo>
                  <a:lnTo>
                    <a:pt x="1208646" y="2292807"/>
                  </a:lnTo>
                  <a:lnTo>
                    <a:pt x="1238389" y="2247023"/>
                  </a:lnTo>
                  <a:lnTo>
                    <a:pt x="1261414" y="2201621"/>
                  </a:lnTo>
                  <a:lnTo>
                    <a:pt x="1276311" y="2157463"/>
                  </a:lnTo>
                  <a:lnTo>
                    <a:pt x="1289989" y="2087194"/>
                  </a:lnTo>
                  <a:lnTo>
                    <a:pt x="1296212" y="2024303"/>
                  </a:lnTo>
                  <a:lnTo>
                    <a:pt x="1296073" y="1968271"/>
                  </a:lnTo>
                  <a:lnTo>
                    <a:pt x="1290675" y="1918550"/>
                  </a:lnTo>
                  <a:lnTo>
                    <a:pt x="1281125" y="1874608"/>
                  </a:lnTo>
                  <a:lnTo>
                    <a:pt x="1268501" y="1835886"/>
                  </a:lnTo>
                  <a:lnTo>
                    <a:pt x="1232839" y="1760829"/>
                  </a:lnTo>
                  <a:lnTo>
                    <a:pt x="1207046" y="1713585"/>
                  </a:lnTo>
                  <a:lnTo>
                    <a:pt x="1177582" y="1663954"/>
                  </a:lnTo>
                  <a:lnTo>
                    <a:pt x="1145540" y="1615757"/>
                  </a:lnTo>
                  <a:lnTo>
                    <a:pt x="1111999" y="1572780"/>
                  </a:lnTo>
                  <a:lnTo>
                    <a:pt x="1078039" y="1538859"/>
                  </a:lnTo>
                  <a:lnTo>
                    <a:pt x="1065466" y="1531112"/>
                  </a:lnTo>
                  <a:lnTo>
                    <a:pt x="1065466" y="2033282"/>
                  </a:lnTo>
                  <a:lnTo>
                    <a:pt x="1052817" y="2079891"/>
                  </a:lnTo>
                  <a:lnTo>
                    <a:pt x="1038301" y="2130793"/>
                  </a:lnTo>
                  <a:lnTo>
                    <a:pt x="1021372" y="2182799"/>
                  </a:lnTo>
                  <a:lnTo>
                    <a:pt x="1001458" y="2232698"/>
                  </a:lnTo>
                  <a:lnTo>
                    <a:pt x="978001" y="2277300"/>
                  </a:lnTo>
                  <a:lnTo>
                    <a:pt x="950442" y="2313394"/>
                  </a:lnTo>
                  <a:lnTo>
                    <a:pt x="918235" y="2337778"/>
                  </a:lnTo>
                  <a:lnTo>
                    <a:pt x="843457" y="2363063"/>
                  </a:lnTo>
                  <a:lnTo>
                    <a:pt x="797521" y="2371598"/>
                  </a:lnTo>
                  <a:lnTo>
                    <a:pt x="748030" y="2376792"/>
                  </a:lnTo>
                  <a:lnTo>
                    <a:pt x="832002" y="1798980"/>
                  </a:lnTo>
                  <a:lnTo>
                    <a:pt x="833716" y="1798955"/>
                  </a:lnTo>
                  <a:lnTo>
                    <a:pt x="914857" y="1812048"/>
                  </a:lnTo>
                  <a:lnTo>
                    <a:pt x="967714" y="1839569"/>
                  </a:lnTo>
                  <a:lnTo>
                    <a:pt x="1015644" y="1888959"/>
                  </a:lnTo>
                  <a:lnTo>
                    <a:pt x="1058354" y="1957336"/>
                  </a:lnTo>
                  <a:lnTo>
                    <a:pt x="1065466" y="2033282"/>
                  </a:lnTo>
                  <a:lnTo>
                    <a:pt x="1065466" y="1531112"/>
                  </a:lnTo>
                  <a:lnTo>
                    <a:pt x="1019251" y="1502587"/>
                  </a:lnTo>
                  <a:lnTo>
                    <a:pt x="954722" y="1478635"/>
                  </a:lnTo>
                  <a:lnTo>
                    <a:pt x="902652" y="1465402"/>
                  </a:lnTo>
                  <a:lnTo>
                    <a:pt x="883018" y="1461706"/>
                  </a:lnTo>
                  <a:lnTo>
                    <a:pt x="926388" y="1175270"/>
                  </a:lnTo>
                  <a:lnTo>
                    <a:pt x="1057503" y="1101166"/>
                  </a:lnTo>
                  <a:lnTo>
                    <a:pt x="1123975" y="1061796"/>
                  </a:lnTo>
                  <a:lnTo>
                    <a:pt x="1161745" y="1038034"/>
                  </a:lnTo>
                  <a:lnTo>
                    <a:pt x="1201623" y="1011580"/>
                  </a:lnTo>
                  <a:lnTo>
                    <a:pt x="1242936" y="982472"/>
                  </a:lnTo>
                  <a:lnTo>
                    <a:pt x="1284986" y="950747"/>
                  </a:lnTo>
                  <a:lnTo>
                    <a:pt x="1327099" y="916419"/>
                  </a:lnTo>
                  <a:lnTo>
                    <a:pt x="1368602" y="879525"/>
                  </a:lnTo>
                  <a:lnTo>
                    <a:pt x="1408798" y="840092"/>
                  </a:lnTo>
                  <a:lnTo>
                    <a:pt x="1447025" y="798144"/>
                  </a:lnTo>
                  <a:lnTo>
                    <a:pt x="1482572" y="753719"/>
                  </a:lnTo>
                  <a:lnTo>
                    <a:pt x="1514779" y="706843"/>
                  </a:lnTo>
                  <a:lnTo>
                    <a:pt x="1542948" y="657542"/>
                  </a:lnTo>
                  <a:lnTo>
                    <a:pt x="1566405" y="605840"/>
                  </a:lnTo>
                  <a:lnTo>
                    <a:pt x="1584477" y="551776"/>
                  </a:lnTo>
                  <a:lnTo>
                    <a:pt x="1601584" y="480618"/>
                  </a:lnTo>
                  <a:lnTo>
                    <a:pt x="1613585" y="412038"/>
                  </a:lnTo>
                  <a:lnTo>
                    <a:pt x="1620913" y="346621"/>
                  </a:lnTo>
                  <a:lnTo>
                    <a:pt x="1623987" y="284988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7480" y="570242"/>
              <a:ext cx="1624330" cy="3126105"/>
            </a:xfrm>
            <a:custGeom>
              <a:avLst/>
              <a:gdLst/>
              <a:ahLst/>
              <a:cxnLst/>
              <a:rect l="l" t="t" r="r" b="b"/>
              <a:pathLst>
                <a:path w="1624330" h="3126104">
                  <a:moveTo>
                    <a:pt x="620395" y="707644"/>
                  </a:moveTo>
                  <a:lnTo>
                    <a:pt x="583501" y="683755"/>
                  </a:lnTo>
                  <a:lnTo>
                    <a:pt x="540651" y="666330"/>
                  </a:lnTo>
                  <a:lnTo>
                    <a:pt x="505167" y="655662"/>
                  </a:lnTo>
                  <a:lnTo>
                    <a:pt x="490385" y="652043"/>
                  </a:lnTo>
                  <a:lnTo>
                    <a:pt x="514311" y="630148"/>
                  </a:lnTo>
                  <a:lnTo>
                    <a:pt x="561746" y="581355"/>
                  </a:lnTo>
                  <a:lnTo>
                    <a:pt x="596112" y="531012"/>
                  </a:lnTo>
                  <a:lnTo>
                    <a:pt x="580872" y="504418"/>
                  </a:lnTo>
                  <a:lnTo>
                    <a:pt x="526986" y="520496"/>
                  </a:lnTo>
                  <a:lnTo>
                    <a:pt x="477431" y="563041"/>
                  </a:lnTo>
                  <a:lnTo>
                    <a:pt x="441159" y="606971"/>
                  </a:lnTo>
                  <a:lnTo>
                    <a:pt x="427075" y="627189"/>
                  </a:lnTo>
                  <a:lnTo>
                    <a:pt x="424776" y="603821"/>
                  </a:lnTo>
                  <a:lnTo>
                    <a:pt x="414985" y="553897"/>
                  </a:lnTo>
                  <a:lnTo>
                    <a:pt x="393369" y="507644"/>
                  </a:lnTo>
                  <a:lnTo>
                    <a:pt x="355574" y="495312"/>
                  </a:lnTo>
                  <a:lnTo>
                    <a:pt x="331838" y="520331"/>
                  </a:lnTo>
                  <a:lnTo>
                    <a:pt x="340893" y="556869"/>
                  </a:lnTo>
                  <a:lnTo>
                    <a:pt x="361721" y="589851"/>
                  </a:lnTo>
                  <a:lnTo>
                    <a:pt x="373329" y="604202"/>
                  </a:lnTo>
                  <a:lnTo>
                    <a:pt x="349034" y="599681"/>
                  </a:lnTo>
                  <a:lnTo>
                    <a:pt x="297408" y="593267"/>
                  </a:lnTo>
                  <a:lnTo>
                    <a:pt x="250367" y="595591"/>
                  </a:lnTo>
                  <a:lnTo>
                    <a:pt x="239801" y="617334"/>
                  </a:lnTo>
                  <a:lnTo>
                    <a:pt x="269963" y="645515"/>
                  </a:lnTo>
                  <a:lnTo>
                    <a:pt x="311302" y="661492"/>
                  </a:lnTo>
                  <a:lnTo>
                    <a:pt x="347827" y="668629"/>
                  </a:lnTo>
                  <a:lnTo>
                    <a:pt x="363562" y="670255"/>
                  </a:lnTo>
                  <a:lnTo>
                    <a:pt x="354076" y="686587"/>
                  </a:lnTo>
                  <a:lnTo>
                    <a:pt x="333641" y="724649"/>
                  </a:lnTo>
                  <a:lnTo>
                    <a:pt x="314261" y="768019"/>
                  </a:lnTo>
                  <a:lnTo>
                    <a:pt x="307962" y="800265"/>
                  </a:lnTo>
                  <a:lnTo>
                    <a:pt x="323392" y="798423"/>
                  </a:lnTo>
                  <a:lnTo>
                    <a:pt x="352374" y="765568"/>
                  </a:lnTo>
                  <a:lnTo>
                    <a:pt x="380390" y="727163"/>
                  </a:lnTo>
                  <a:lnTo>
                    <a:pt x="392950" y="708710"/>
                  </a:lnTo>
                  <a:lnTo>
                    <a:pt x="397484" y="739089"/>
                  </a:lnTo>
                  <a:lnTo>
                    <a:pt x="410756" y="803008"/>
                  </a:lnTo>
                  <a:lnTo>
                    <a:pt x="432269" y="859650"/>
                  </a:lnTo>
                  <a:lnTo>
                    <a:pt x="461543" y="868172"/>
                  </a:lnTo>
                  <a:lnTo>
                    <a:pt x="477354" y="824953"/>
                  </a:lnTo>
                  <a:lnTo>
                    <a:pt x="469265" y="767778"/>
                  </a:lnTo>
                  <a:lnTo>
                    <a:pt x="452932" y="717880"/>
                  </a:lnTo>
                  <a:lnTo>
                    <a:pt x="444004" y="696531"/>
                  </a:lnTo>
                  <a:lnTo>
                    <a:pt x="477050" y="703414"/>
                  </a:lnTo>
                  <a:lnTo>
                    <a:pt x="546836" y="715835"/>
                  </a:lnTo>
                  <a:lnTo>
                    <a:pt x="609295" y="721372"/>
                  </a:lnTo>
                  <a:lnTo>
                    <a:pt x="620395" y="707644"/>
                  </a:lnTo>
                  <a:close/>
                </a:path>
                <a:path w="1624330" h="3126104">
                  <a:moveTo>
                    <a:pt x="1624203" y="285267"/>
                  </a:moveTo>
                  <a:lnTo>
                    <a:pt x="1623568" y="227977"/>
                  </a:lnTo>
                  <a:lnTo>
                    <a:pt x="1619554" y="175666"/>
                  </a:lnTo>
                  <a:lnTo>
                    <a:pt x="1612607" y="128955"/>
                  </a:lnTo>
                  <a:lnTo>
                    <a:pt x="1603146" y="88430"/>
                  </a:lnTo>
                  <a:lnTo>
                    <a:pt x="1578368" y="28397"/>
                  </a:lnTo>
                  <a:lnTo>
                    <a:pt x="1548650" y="444"/>
                  </a:lnTo>
                  <a:lnTo>
                    <a:pt x="1533004" y="0"/>
                  </a:lnTo>
                  <a:lnTo>
                    <a:pt x="1469021" y="20459"/>
                  </a:lnTo>
                  <a:lnTo>
                    <a:pt x="1422501" y="36969"/>
                  </a:lnTo>
                  <a:lnTo>
                    <a:pt x="1422501" y="399745"/>
                  </a:lnTo>
                  <a:lnTo>
                    <a:pt x="1419148" y="451523"/>
                  </a:lnTo>
                  <a:lnTo>
                    <a:pt x="1409039" y="495592"/>
                  </a:lnTo>
                  <a:lnTo>
                    <a:pt x="1368094" y="555637"/>
                  </a:lnTo>
                  <a:lnTo>
                    <a:pt x="1332534" y="595325"/>
                  </a:lnTo>
                  <a:lnTo>
                    <a:pt x="1290459" y="638098"/>
                  </a:lnTo>
                  <a:lnTo>
                    <a:pt x="1244511" y="681443"/>
                  </a:lnTo>
                  <a:lnTo>
                    <a:pt x="1197317" y="722858"/>
                  </a:lnTo>
                  <a:lnTo>
                    <a:pt x="1151547" y="759815"/>
                  </a:lnTo>
                  <a:lnTo>
                    <a:pt x="1109827" y="789800"/>
                  </a:lnTo>
                  <a:lnTo>
                    <a:pt x="1074813" y="810310"/>
                  </a:lnTo>
                  <a:lnTo>
                    <a:pt x="986332" y="854240"/>
                  </a:lnTo>
                  <a:lnTo>
                    <a:pt x="983526" y="855662"/>
                  </a:lnTo>
                  <a:lnTo>
                    <a:pt x="1020940" y="659104"/>
                  </a:lnTo>
                  <a:lnTo>
                    <a:pt x="1049350" y="536206"/>
                  </a:lnTo>
                  <a:lnTo>
                    <a:pt x="1090041" y="483603"/>
                  </a:lnTo>
                  <a:lnTo>
                    <a:pt x="1126286" y="447979"/>
                  </a:lnTo>
                  <a:lnTo>
                    <a:pt x="1168781" y="409282"/>
                  </a:lnTo>
                  <a:lnTo>
                    <a:pt x="1214259" y="369849"/>
                  </a:lnTo>
                  <a:lnTo>
                    <a:pt x="1259459" y="332028"/>
                  </a:lnTo>
                  <a:lnTo>
                    <a:pt x="1301102" y="298170"/>
                  </a:lnTo>
                  <a:lnTo>
                    <a:pt x="1335938" y="270611"/>
                  </a:lnTo>
                  <a:lnTo>
                    <a:pt x="1370647" y="244792"/>
                  </a:lnTo>
                  <a:lnTo>
                    <a:pt x="1370799" y="244144"/>
                  </a:lnTo>
                  <a:lnTo>
                    <a:pt x="1407883" y="266636"/>
                  </a:lnTo>
                  <a:lnTo>
                    <a:pt x="1415300" y="300443"/>
                  </a:lnTo>
                  <a:lnTo>
                    <a:pt x="1420698" y="347103"/>
                  </a:lnTo>
                  <a:lnTo>
                    <a:pt x="1422501" y="399745"/>
                  </a:lnTo>
                  <a:lnTo>
                    <a:pt x="1422501" y="36969"/>
                  </a:lnTo>
                  <a:lnTo>
                    <a:pt x="1396314" y="46253"/>
                  </a:lnTo>
                  <a:lnTo>
                    <a:pt x="1350454" y="63258"/>
                  </a:lnTo>
                  <a:lnTo>
                    <a:pt x="1349971" y="61468"/>
                  </a:lnTo>
                  <a:lnTo>
                    <a:pt x="1333703" y="69494"/>
                  </a:lnTo>
                  <a:lnTo>
                    <a:pt x="1311960" y="77736"/>
                  </a:lnTo>
                  <a:lnTo>
                    <a:pt x="1310601" y="80899"/>
                  </a:lnTo>
                  <a:lnTo>
                    <a:pt x="1166012" y="169202"/>
                  </a:lnTo>
                  <a:lnTo>
                    <a:pt x="1020013" y="300570"/>
                  </a:lnTo>
                  <a:lnTo>
                    <a:pt x="912647" y="480695"/>
                  </a:lnTo>
                  <a:lnTo>
                    <a:pt x="821080" y="895858"/>
                  </a:lnTo>
                  <a:lnTo>
                    <a:pt x="813117" y="942263"/>
                  </a:lnTo>
                  <a:lnTo>
                    <a:pt x="757872" y="970508"/>
                  </a:lnTo>
                  <a:lnTo>
                    <a:pt x="756818" y="971042"/>
                  </a:lnTo>
                  <a:lnTo>
                    <a:pt x="756818" y="1270558"/>
                  </a:lnTo>
                  <a:lnTo>
                    <a:pt x="725906" y="1450733"/>
                  </a:lnTo>
                  <a:lnTo>
                    <a:pt x="625703" y="1476629"/>
                  </a:lnTo>
                  <a:lnTo>
                    <a:pt x="586638" y="1502079"/>
                  </a:lnTo>
                  <a:lnTo>
                    <a:pt x="543928" y="1531239"/>
                  </a:lnTo>
                  <a:lnTo>
                    <a:pt x="500684" y="1562823"/>
                  </a:lnTo>
                  <a:lnTo>
                    <a:pt x="460019" y="1595539"/>
                  </a:lnTo>
                  <a:lnTo>
                    <a:pt x="425043" y="1628127"/>
                  </a:lnTo>
                  <a:lnTo>
                    <a:pt x="398868" y="1659280"/>
                  </a:lnTo>
                  <a:lnTo>
                    <a:pt x="379818" y="1716214"/>
                  </a:lnTo>
                  <a:lnTo>
                    <a:pt x="377317" y="1757794"/>
                  </a:lnTo>
                  <a:lnTo>
                    <a:pt x="377444" y="1807959"/>
                  </a:lnTo>
                  <a:lnTo>
                    <a:pt x="380593" y="1862251"/>
                  </a:lnTo>
                  <a:lnTo>
                    <a:pt x="387108" y="1916163"/>
                  </a:lnTo>
                  <a:lnTo>
                    <a:pt x="397357" y="1965223"/>
                  </a:lnTo>
                  <a:lnTo>
                    <a:pt x="411708" y="2004936"/>
                  </a:lnTo>
                  <a:lnTo>
                    <a:pt x="454215" y="2038388"/>
                  </a:lnTo>
                  <a:lnTo>
                    <a:pt x="471297" y="2032444"/>
                  </a:lnTo>
                  <a:lnTo>
                    <a:pt x="477748" y="2020798"/>
                  </a:lnTo>
                  <a:lnTo>
                    <a:pt x="477139" y="2004377"/>
                  </a:lnTo>
                  <a:lnTo>
                    <a:pt x="473011" y="1984108"/>
                  </a:lnTo>
                  <a:lnTo>
                    <a:pt x="468934" y="1960956"/>
                  </a:lnTo>
                  <a:lnTo>
                    <a:pt x="475183" y="1909699"/>
                  </a:lnTo>
                  <a:lnTo>
                    <a:pt x="524344" y="1858098"/>
                  </a:lnTo>
                  <a:lnTo>
                    <a:pt x="573938" y="1834515"/>
                  </a:lnTo>
                  <a:lnTo>
                    <a:pt x="667829" y="1811909"/>
                  </a:lnTo>
                  <a:lnTo>
                    <a:pt x="616013" y="2141842"/>
                  </a:lnTo>
                  <a:lnTo>
                    <a:pt x="581888" y="2368385"/>
                  </a:lnTo>
                  <a:lnTo>
                    <a:pt x="529513" y="2356726"/>
                  </a:lnTo>
                  <a:lnTo>
                    <a:pt x="455917" y="2322614"/>
                  </a:lnTo>
                  <a:lnTo>
                    <a:pt x="415620" y="2295347"/>
                  </a:lnTo>
                  <a:lnTo>
                    <a:pt x="374561" y="2262759"/>
                  </a:lnTo>
                  <a:lnTo>
                    <a:pt x="333921" y="2225992"/>
                  </a:lnTo>
                  <a:lnTo>
                    <a:pt x="294868" y="2186152"/>
                  </a:lnTo>
                  <a:lnTo>
                    <a:pt x="258584" y="2144382"/>
                  </a:lnTo>
                  <a:lnTo>
                    <a:pt x="226250" y="2101811"/>
                  </a:lnTo>
                  <a:lnTo>
                    <a:pt x="199034" y="2059546"/>
                  </a:lnTo>
                  <a:lnTo>
                    <a:pt x="178117" y="2018728"/>
                  </a:lnTo>
                  <a:lnTo>
                    <a:pt x="164668" y="1980463"/>
                  </a:lnTo>
                  <a:lnTo>
                    <a:pt x="159880" y="1945894"/>
                  </a:lnTo>
                  <a:lnTo>
                    <a:pt x="164909" y="1916137"/>
                  </a:lnTo>
                  <a:lnTo>
                    <a:pt x="176225" y="1882013"/>
                  </a:lnTo>
                  <a:lnTo>
                    <a:pt x="186423" y="1843963"/>
                  </a:lnTo>
                  <a:lnTo>
                    <a:pt x="196545" y="1802917"/>
                  </a:lnTo>
                  <a:lnTo>
                    <a:pt x="207632" y="1759750"/>
                  </a:lnTo>
                  <a:lnTo>
                    <a:pt x="220738" y="1715376"/>
                  </a:lnTo>
                  <a:lnTo>
                    <a:pt x="236880" y="1670672"/>
                  </a:lnTo>
                  <a:lnTo>
                    <a:pt x="257124" y="1626565"/>
                  </a:lnTo>
                  <a:lnTo>
                    <a:pt x="282511" y="1583944"/>
                  </a:lnTo>
                  <a:lnTo>
                    <a:pt x="314058" y="1543697"/>
                  </a:lnTo>
                  <a:lnTo>
                    <a:pt x="352831" y="1506728"/>
                  </a:lnTo>
                  <a:lnTo>
                    <a:pt x="399872" y="1473936"/>
                  </a:lnTo>
                  <a:lnTo>
                    <a:pt x="441871" y="1449311"/>
                  </a:lnTo>
                  <a:lnTo>
                    <a:pt x="486829" y="1423276"/>
                  </a:lnTo>
                  <a:lnTo>
                    <a:pt x="534060" y="1396174"/>
                  </a:lnTo>
                  <a:lnTo>
                    <a:pt x="582891" y="1368374"/>
                  </a:lnTo>
                  <a:lnTo>
                    <a:pt x="682586" y="1312100"/>
                  </a:lnTo>
                  <a:lnTo>
                    <a:pt x="756818" y="1270558"/>
                  </a:lnTo>
                  <a:lnTo>
                    <a:pt x="756818" y="971042"/>
                  </a:lnTo>
                  <a:lnTo>
                    <a:pt x="658152" y="1020229"/>
                  </a:lnTo>
                  <a:lnTo>
                    <a:pt x="433463" y="1150975"/>
                  </a:lnTo>
                  <a:lnTo>
                    <a:pt x="195516" y="1335112"/>
                  </a:lnTo>
                  <a:lnTo>
                    <a:pt x="55994" y="1544980"/>
                  </a:lnTo>
                  <a:lnTo>
                    <a:pt x="44615" y="1593062"/>
                  </a:lnTo>
                  <a:lnTo>
                    <a:pt x="34239" y="1642021"/>
                  </a:lnTo>
                  <a:lnTo>
                    <a:pt x="25057" y="1691601"/>
                  </a:lnTo>
                  <a:lnTo>
                    <a:pt x="17246" y="1741576"/>
                  </a:lnTo>
                  <a:lnTo>
                    <a:pt x="10998" y="1791690"/>
                  </a:lnTo>
                  <a:lnTo>
                    <a:pt x="6477" y="1841703"/>
                  </a:lnTo>
                  <a:lnTo>
                    <a:pt x="3886" y="1891372"/>
                  </a:lnTo>
                  <a:lnTo>
                    <a:pt x="3378" y="1940433"/>
                  </a:lnTo>
                  <a:lnTo>
                    <a:pt x="5156" y="1988667"/>
                  </a:lnTo>
                  <a:lnTo>
                    <a:pt x="9385" y="2035810"/>
                  </a:lnTo>
                  <a:lnTo>
                    <a:pt x="16243" y="2081618"/>
                  </a:lnTo>
                  <a:lnTo>
                    <a:pt x="25933" y="2125853"/>
                  </a:lnTo>
                  <a:lnTo>
                    <a:pt x="38608" y="2168271"/>
                  </a:lnTo>
                  <a:lnTo>
                    <a:pt x="54470" y="2208619"/>
                  </a:lnTo>
                  <a:lnTo>
                    <a:pt x="73672" y="2246655"/>
                  </a:lnTo>
                  <a:lnTo>
                    <a:pt x="96431" y="2282126"/>
                  </a:lnTo>
                  <a:lnTo>
                    <a:pt x="122897" y="2314803"/>
                  </a:lnTo>
                  <a:lnTo>
                    <a:pt x="153276" y="2344432"/>
                  </a:lnTo>
                  <a:lnTo>
                    <a:pt x="192354" y="2375154"/>
                  </a:lnTo>
                  <a:lnTo>
                    <a:pt x="235953" y="2404135"/>
                  </a:lnTo>
                  <a:lnTo>
                    <a:pt x="283273" y="2431288"/>
                  </a:lnTo>
                  <a:lnTo>
                    <a:pt x="333514" y="2456523"/>
                  </a:lnTo>
                  <a:lnTo>
                    <a:pt x="385838" y="2479789"/>
                  </a:lnTo>
                  <a:lnTo>
                    <a:pt x="439458" y="2500985"/>
                  </a:lnTo>
                  <a:lnTo>
                    <a:pt x="493547" y="2520048"/>
                  </a:lnTo>
                  <a:lnTo>
                    <a:pt x="547293" y="2536875"/>
                  </a:lnTo>
                  <a:lnTo>
                    <a:pt x="565746" y="2541981"/>
                  </a:lnTo>
                  <a:lnTo>
                    <a:pt x="560844" y="2596184"/>
                  </a:lnTo>
                  <a:lnTo>
                    <a:pt x="537489" y="2749943"/>
                  </a:lnTo>
                  <a:lnTo>
                    <a:pt x="500443" y="2865539"/>
                  </a:lnTo>
                  <a:lnTo>
                    <a:pt x="456323" y="2928048"/>
                  </a:lnTo>
                  <a:lnTo>
                    <a:pt x="413905" y="2964383"/>
                  </a:lnTo>
                  <a:lnTo>
                    <a:pt x="373291" y="2981261"/>
                  </a:lnTo>
                  <a:lnTo>
                    <a:pt x="334594" y="2985363"/>
                  </a:lnTo>
                  <a:lnTo>
                    <a:pt x="304177" y="2977819"/>
                  </a:lnTo>
                  <a:lnTo>
                    <a:pt x="286842" y="2961525"/>
                  </a:lnTo>
                  <a:lnTo>
                    <a:pt x="279057" y="2945295"/>
                  </a:lnTo>
                  <a:lnTo>
                    <a:pt x="277253" y="2937929"/>
                  </a:lnTo>
                  <a:lnTo>
                    <a:pt x="301828" y="2925635"/>
                  </a:lnTo>
                  <a:lnTo>
                    <a:pt x="354317" y="2892145"/>
                  </a:lnTo>
                  <a:lnTo>
                    <a:pt x="402882" y="2842552"/>
                  </a:lnTo>
                  <a:lnTo>
                    <a:pt x="415671" y="2781973"/>
                  </a:lnTo>
                  <a:lnTo>
                    <a:pt x="393712" y="2719946"/>
                  </a:lnTo>
                  <a:lnTo>
                    <a:pt x="375640" y="2684576"/>
                  </a:lnTo>
                  <a:lnTo>
                    <a:pt x="352679" y="2649664"/>
                  </a:lnTo>
                  <a:lnTo>
                    <a:pt x="324726" y="2617749"/>
                  </a:lnTo>
                  <a:lnTo>
                    <a:pt x="291655" y="2591371"/>
                  </a:lnTo>
                  <a:lnTo>
                    <a:pt x="253352" y="2573058"/>
                  </a:lnTo>
                  <a:lnTo>
                    <a:pt x="209689" y="2565336"/>
                  </a:lnTo>
                  <a:lnTo>
                    <a:pt x="160578" y="2570746"/>
                  </a:lnTo>
                  <a:lnTo>
                    <a:pt x="105879" y="2591803"/>
                  </a:lnTo>
                  <a:lnTo>
                    <a:pt x="73101" y="2613291"/>
                  </a:lnTo>
                  <a:lnTo>
                    <a:pt x="26492" y="2671343"/>
                  </a:lnTo>
                  <a:lnTo>
                    <a:pt x="3390" y="2743911"/>
                  </a:lnTo>
                  <a:lnTo>
                    <a:pt x="0" y="2783522"/>
                  </a:lnTo>
                  <a:lnTo>
                    <a:pt x="1689" y="2824226"/>
                  </a:lnTo>
                  <a:lnTo>
                    <a:pt x="8191" y="2865183"/>
                  </a:lnTo>
                  <a:lnTo>
                    <a:pt x="19253" y="2905531"/>
                  </a:lnTo>
                  <a:lnTo>
                    <a:pt x="34594" y="2944431"/>
                  </a:lnTo>
                  <a:lnTo>
                    <a:pt x="53962" y="2981045"/>
                  </a:lnTo>
                  <a:lnTo>
                    <a:pt x="77101" y="3014522"/>
                  </a:lnTo>
                  <a:lnTo>
                    <a:pt x="103733" y="3044012"/>
                  </a:lnTo>
                  <a:lnTo>
                    <a:pt x="133591" y="3068688"/>
                  </a:lnTo>
                  <a:lnTo>
                    <a:pt x="201955" y="3100171"/>
                  </a:lnTo>
                  <a:lnTo>
                    <a:pt x="265188" y="3113595"/>
                  </a:lnTo>
                  <a:lnTo>
                    <a:pt x="323913" y="3122053"/>
                  </a:lnTo>
                  <a:lnTo>
                    <a:pt x="377952" y="3125571"/>
                  </a:lnTo>
                  <a:lnTo>
                    <a:pt x="427075" y="3124149"/>
                  </a:lnTo>
                  <a:lnTo>
                    <a:pt x="471068" y="3117761"/>
                  </a:lnTo>
                  <a:lnTo>
                    <a:pt x="509739" y="3106445"/>
                  </a:lnTo>
                  <a:lnTo>
                    <a:pt x="570268" y="3068980"/>
                  </a:lnTo>
                  <a:lnTo>
                    <a:pt x="634479" y="2934678"/>
                  </a:lnTo>
                  <a:lnTo>
                    <a:pt x="675373" y="2780652"/>
                  </a:lnTo>
                  <a:lnTo>
                    <a:pt x="706043" y="2642781"/>
                  </a:lnTo>
                  <a:lnTo>
                    <a:pt x="718121" y="2583040"/>
                  </a:lnTo>
                  <a:lnTo>
                    <a:pt x="719048" y="2576601"/>
                  </a:lnTo>
                  <a:lnTo>
                    <a:pt x="742721" y="2580411"/>
                  </a:lnTo>
                  <a:lnTo>
                    <a:pt x="782624" y="2584945"/>
                  </a:lnTo>
                  <a:lnTo>
                    <a:pt x="817333" y="2586774"/>
                  </a:lnTo>
                  <a:lnTo>
                    <a:pt x="846023" y="2585834"/>
                  </a:lnTo>
                  <a:lnTo>
                    <a:pt x="895527" y="2571115"/>
                  </a:lnTo>
                  <a:lnTo>
                    <a:pt x="966812" y="2528265"/>
                  </a:lnTo>
                  <a:lnTo>
                    <a:pt x="1007681" y="2498052"/>
                  </a:lnTo>
                  <a:lnTo>
                    <a:pt x="1050188" y="2463127"/>
                  </a:lnTo>
                  <a:lnTo>
                    <a:pt x="1092936" y="2424315"/>
                  </a:lnTo>
                  <a:lnTo>
                    <a:pt x="1134516" y="2382482"/>
                  </a:lnTo>
                  <a:lnTo>
                    <a:pt x="1173556" y="2338476"/>
                  </a:lnTo>
                  <a:lnTo>
                    <a:pt x="1208646" y="2293162"/>
                  </a:lnTo>
                  <a:lnTo>
                    <a:pt x="1238389" y="2247379"/>
                  </a:lnTo>
                  <a:lnTo>
                    <a:pt x="1261414" y="2201989"/>
                  </a:lnTo>
                  <a:lnTo>
                    <a:pt x="1276311" y="2157831"/>
                  </a:lnTo>
                  <a:lnTo>
                    <a:pt x="1289989" y="2087549"/>
                  </a:lnTo>
                  <a:lnTo>
                    <a:pt x="1296212" y="2024672"/>
                  </a:lnTo>
                  <a:lnTo>
                    <a:pt x="1296073" y="1968639"/>
                  </a:lnTo>
                  <a:lnTo>
                    <a:pt x="1290675" y="1918919"/>
                  </a:lnTo>
                  <a:lnTo>
                    <a:pt x="1281125" y="1874964"/>
                  </a:lnTo>
                  <a:lnTo>
                    <a:pt x="1268501" y="1836254"/>
                  </a:lnTo>
                  <a:lnTo>
                    <a:pt x="1232852" y="1761185"/>
                  </a:lnTo>
                  <a:lnTo>
                    <a:pt x="1207046" y="1713941"/>
                  </a:lnTo>
                  <a:lnTo>
                    <a:pt x="1177582" y="1664322"/>
                  </a:lnTo>
                  <a:lnTo>
                    <a:pt x="1145540" y="1616113"/>
                  </a:lnTo>
                  <a:lnTo>
                    <a:pt x="1111999" y="1573149"/>
                  </a:lnTo>
                  <a:lnTo>
                    <a:pt x="1078039" y="1539214"/>
                  </a:lnTo>
                  <a:lnTo>
                    <a:pt x="1065466" y="1531467"/>
                  </a:lnTo>
                  <a:lnTo>
                    <a:pt x="1065466" y="2033651"/>
                  </a:lnTo>
                  <a:lnTo>
                    <a:pt x="1052817" y="2080247"/>
                  </a:lnTo>
                  <a:lnTo>
                    <a:pt x="1038301" y="2131161"/>
                  </a:lnTo>
                  <a:lnTo>
                    <a:pt x="1021372" y="2183155"/>
                  </a:lnTo>
                  <a:lnTo>
                    <a:pt x="1001458" y="2233053"/>
                  </a:lnTo>
                  <a:lnTo>
                    <a:pt x="978001" y="2277656"/>
                  </a:lnTo>
                  <a:lnTo>
                    <a:pt x="950442" y="2313749"/>
                  </a:lnTo>
                  <a:lnTo>
                    <a:pt x="918235" y="2338133"/>
                  </a:lnTo>
                  <a:lnTo>
                    <a:pt x="843457" y="2363419"/>
                  </a:lnTo>
                  <a:lnTo>
                    <a:pt x="797521" y="2371966"/>
                  </a:lnTo>
                  <a:lnTo>
                    <a:pt x="748030" y="2377160"/>
                  </a:lnTo>
                  <a:lnTo>
                    <a:pt x="832002" y="1799348"/>
                  </a:lnTo>
                  <a:lnTo>
                    <a:pt x="833716" y="1799323"/>
                  </a:lnTo>
                  <a:lnTo>
                    <a:pt x="914857" y="1812404"/>
                  </a:lnTo>
                  <a:lnTo>
                    <a:pt x="967714" y="1839937"/>
                  </a:lnTo>
                  <a:lnTo>
                    <a:pt x="1015644" y="1889328"/>
                  </a:lnTo>
                  <a:lnTo>
                    <a:pt x="1058354" y="1957692"/>
                  </a:lnTo>
                  <a:lnTo>
                    <a:pt x="1065466" y="2033651"/>
                  </a:lnTo>
                  <a:lnTo>
                    <a:pt x="1065466" y="1531467"/>
                  </a:lnTo>
                  <a:lnTo>
                    <a:pt x="1019251" y="1502956"/>
                  </a:lnTo>
                  <a:lnTo>
                    <a:pt x="954722" y="1478991"/>
                  </a:lnTo>
                  <a:lnTo>
                    <a:pt x="902652" y="1465770"/>
                  </a:lnTo>
                  <a:lnTo>
                    <a:pt x="883018" y="1462074"/>
                  </a:lnTo>
                  <a:lnTo>
                    <a:pt x="926388" y="1175639"/>
                  </a:lnTo>
                  <a:lnTo>
                    <a:pt x="1057503" y="1101534"/>
                  </a:lnTo>
                  <a:lnTo>
                    <a:pt x="1123975" y="1062151"/>
                  </a:lnTo>
                  <a:lnTo>
                    <a:pt x="1161745" y="1038390"/>
                  </a:lnTo>
                  <a:lnTo>
                    <a:pt x="1201623" y="1011936"/>
                  </a:lnTo>
                  <a:lnTo>
                    <a:pt x="1242936" y="982840"/>
                  </a:lnTo>
                  <a:lnTo>
                    <a:pt x="1284986" y="951103"/>
                  </a:lnTo>
                  <a:lnTo>
                    <a:pt x="1327111" y="916774"/>
                  </a:lnTo>
                  <a:lnTo>
                    <a:pt x="1368602" y="879881"/>
                  </a:lnTo>
                  <a:lnTo>
                    <a:pt x="1408811" y="840447"/>
                  </a:lnTo>
                  <a:lnTo>
                    <a:pt x="1447025" y="798499"/>
                  </a:lnTo>
                  <a:lnTo>
                    <a:pt x="1482572" y="754075"/>
                  </a:lnTo>
                  <a:lnTo>
                    <a:pt x="1514779" y="707199"/>
                  </a:lnTo>
                  <a:lnTo>
                    <a:pt x="1542948" y="657898"/>
                  </a:lnTo>
                  <a:lnTo>
                    <a:pt x="1566418" y="606196"/>
                  </a:lnTo>
                  <a:lnTo>
                    <a:pt x="1584477" y="552132"/>
                  </a:lnTo>
                  <a:lnTo>
                    <a:pt x="1601597" y="480974"/>
                  </a:lnTo>
                  <a:lnTo>
                    <a:pt x="1613649" y="412381"/>
                  </a:lnTo>
                  <a:lnTo>
                    <a:pt x="1621028" y="346938"/>
                  </a:lnTo>
                  <a:lnTo>
                    <a:pt x="1624203" y="28526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36789" y="160717"/>
              <a:ext cx="2374265" cy="2415540"/>
            </a:xfrm>
            <a:custGeom>
              <a:avLst/>
              <a:gdLst/>
              <a:ahLst/>
              <a:cxnLst/>
              <a:rect l="l" t="t" r="r" b="b"/>
              <a:pathLst>
                <a:path w="2374265" h="2415540">
                  <a:moveTo>
                    <a:pt x="2374201" y="486308"/>
                  </a:moveTo>
                  <a:lnTo>
                    <a:pt x="2348433" y="463626"/>
                  </a:lnTo>
                  <a:lnTo>
                    <a:pt x="2328646" y="447611"/>
                  </a:lnTo>
                  <a:lnTo>
                    <a:pt x="2315959" y="438111"/>
                  </a:lnTo>
                  <a:lnTo>
                    <a:pt x="2313813" y="436626"/>
                  </a:lnTo>
                  <a:lnTo>
                    <a:pt x="2311476" y="433946"/>
                  </a:lnTo>
                  <a:lnTo>
                    <a:pt x="2265705" y="419303"/>
                  </a:lnTo>
                  <a:lnTo>
                    <a:pt x="2215540" y="401840"/>
                  </a:lnTo>
                  <a:lnTo>
                    <a:pt x="2162327" y="382244"/>
                  </a:lnTo>
                  <a:lnTo>
                    <a:pt x="2107400" y="361188"/>
                  </a:lnTo>
                  <a:lnTo>
                    <a:pt x="2052091" y="339369"/>
                  </a:lnTo>
                  <a:lnTo>
                    <a:pt x="1997735" y="317449"/>
                  </a:lnTo>
                  <a:lnTo>
                    <a:pt x="1945703" y="296100"/>
                  </a:lnTo>
                  <a:lnTo>
                    <a:pt x="1897291" y="276034"/>
                  </a:lnTo>
                  <a:lnTo>
                    <a:pt x="1816773" y="242392"/>
                  </a:lnTo>
                  <a:lnTo>
                    <a:pt x="1787334" y="230200"/>
                  </a:lnTo>
                  <a:lnTo>
                    <a:pt x="1609712" y="178257"/>
                  </a:lnTo>
                  <a:lnTo>
                    <a:pt x="1308938" y="100901"/>
                  </a:lnTo>
                  <a:lnTo>
                    <a:pt x="1025461" y="30645"/>
                  </a:lnTo>
                  <a:lnTo>
                    <a:pt x="899756" y="0"/>
                  </a:lnTo>
                  <a:lnTo>
                    <a:pt x="900315" y="1371"/>
                  </a:lnTo>
                  <a:lnTo>
                    <a:pt x="899236" y="1041"/>
                  </a:lnTo>
                  <a:lnTo>
                    <a:pt x="604240" y="1467192"/>
                  </a:lnTo>
                  <a:lnTo>
                    <a:pt x="556133" y="1434947"/>
                  </a:lnTo>
                  <a:lnTo>
                    <a:pt x="433997" y="1381785"/>
                  </a:lnTo>
                  <a:lnTo>
                    <a:pt x="271132" y="1373149"/>
                  </a:lnTo>
                  <a:lnTo>
                    <a:pt x="100838" y="1474457"/>
                  </a:lnTo>
                  <a:lnTo>
                    <a:pt x="69621" y="1512493"/>
                  </a:lnTo>
                  <a:lnTo>
                    <a:pt x="44437" y="1551381"/>
                  </a:lnTo>
                  <a:lnTo>
                    <a:pt x="25095" y="1590814"/>
                  </a:lnTo>
                  <a:lnTo>
                    <a:pt x="11379" y="1630464"/>
                  </a:lnTo>
                  <a:lnTo>
                    <a:pt x="3073" y="1669999"/>
                  </a:lnTo>
                  <a:lnTo>
                    <a:pt x="0" y="1709102"/>
                  </a:lnTo>
                  <a:lnTo>
                    <a:pt x="1943" y="1747443"/>
                  </a:lnTo>
                  <a:lnTo>
                    <a:pt x="20066" y="1820532"/>
                  </a:lnTo>
                  <a:lnTo>
                    <a:pt x="55803" y="1886673"/>
                  </a:lnTo>
                  <a:lnTo>
                    <a:pt x="79768" y="1916328"/>
                  </a:lnTo>
                  <a:lnTo>
                    <a:pt x="107543" y="1943265"/>
                  </a:lnTo>
                  <a:lnTo>
                    <a:pt x="138899" y="1967166"/>
                  </a:lnTo>
                  <a:lnTo>
                    <a:pt x="173647" y="1987702"/>
                  </a:lnTo>
                  <a:lnTo>
                    <a:pt x="211569" y="2004542"/>
                  </a:lnTo>
                  <a:lnTo>
                    <a:pt x="252476" y="2017382"/>
                  </a:lnTo>
                  <a:lnTo>
                    <a:pt x="296164" y="2025878"/>
                  </a:lnTo>
                  <a:lnTo>
                    <a:pt x="342430" y="2029714"/>
                  </a:lnTo>
                  <a:lnTo>
                    <a:pt x="531660" y="1995106"/>
                  </a:lnTo>
                  <a:lnTo>
                    <a:pt x="654786" y="1910397"/>
                  </a:lnTo>
                  <a:lnTo>
                    <a:pt x="721537" y="1824037"/>
                  </a:lnTo>
                  <a:lnTo>
                    <a:pt x="741629" y="1784489"/>
                  </a:lnTo>
                  <a:lnTo>
                    <a:pt x="1018997" y="361873"/>
                  </a:lnTo>
                  <a:lnTo>
                    <a:pt x="1022426" y="364324"/>
                  </a:lnTo>
                  <a:lnTo>
                    <a:pt x="1032027" y="371729"/>
                  </a:lnTo>
                  <a:lnTo>
                    <a:pt x="1046772" y="384187"/>
                  </a:lnTo>
                  <a:lnTo>
                    <a:pt x="1064310" y="400558"/>
                  </a:lnTo>
                  <a:lnTo>
                    <a:pt x="1064615" y="401281"/>
                  </a:lnTo>
                  <a:lnTo>
                    <a:pt x="1065212" y="401396"/>
                  </a:lnTo>
                  <a:lnTo>
                    <a:pt x="1065657" y="401802"/>
                  </a:lnTo>
                  <a:lnTo>
                    <a:pt x="1065695" y="401497"/>
                  </a:lnTo>
                  <a:lnTo>
                    <a:pt x="1164488" y="419963"/>
                  </a:lnTo>
                  <a:lnTo>
                    <a:pt x="1393050" y="463689"/>
                  </a:lnTo>
                  <a:lnTo>
                    <a:pt x="1643786" y="513918"/>
                  </a:lnTo>
                  <a:lnTo>
                    <a:pt x="1810143" y="552145"/>
                  </a:lnTo>
                  <a:lnTo>
                    <a:pt x="1932343" y="597344"/>
                  </a:lnTo>
                  <a:lnTo>
                    <a:pt x="2085949" y="662901"/>
                  </a:lnTo>
                  <a:lnTo>
                    <a:pt x="2096897" y="667829"/>
                  </a:lnTo>
                  <a:lnTo>
                    <a:pt x="1858352" y="1853438"/>
                  </a:lnTo>
                  <a:lnTo>
                    <a:pt x="1810245" y="1821180"/>
                  </a:lnTo>
                  <a:lnTo>
                    <a:pt x="1688109" y="1768030"/>
                  </a:lnTo>
                  <a:lnTo>
                    <a:pt x="1525244" y="1759394"/>
                  </a:lnTo>
                  <a:lnTo>
                    <a:pt x="1354950" y="1860702"/>
                  </a:lnTo>
                  <a:lnTo>
                    <a:pt x="1323733" y="1898726"/>
                  </a:lnTo>
                  <a:lnTo>
                    <a:pt x="1298549" y="1937588"/>
                  </a:lnTo>
                  <a:lnTo>
                    <a:pt x="1279207" y="1976996"/>
                  </a:lnTo>
                  <a:lnTo>
                    <a:pt x="1265491" y="2016594"/>
                  </a:lnTo>
                  <a:lnTo>
                    <a:pt x="1257185" y="2056079"/>
                  </a:lnTo>
                  <a:lnTo>
                    <a:pt x="1254112" y="2095119"/>
                  </a:lnTo>
                  <a:lnTo>
                    <a:pt x="1256055" y="2133396"/>
                  </a:lnTo>
                  <a:lnTo>
                    <a:pt x="1274178" y="2206345"/>
                  </a:lnTo>
                  <a:lnTo>
                    <a:pt x="1309916" y="2272373"/>
                  </a:lnTo>
                  <a:lnTo>
                    <a:pt x="1361655" y="2328875"/>
                  </a:lnTo>
                  <a:lnTo>
                    <a:pt x="1393012" y="2352751"/>
                  </a:lnTo>
                  <a:lnTo>
                    <a:pt x="1427759" y="2373274"/>
                  </a:lnTo>
                  <a:lnTo>
                    <a:pt x="1465681" y="2390127"/>
                  </a:lnTo>
                  <a:lnTo>
                    <a:pt x="1506601" y="2402992"/>
                  </a:lnTo>
                  <a:lnTo>
                    <a:pt x="1550276" y="2411526"/>
                  </a:lnTo>
                  <a:lnTo>
                    <a:pt x="1596542" y="2415425"/>
                  </a:lnTo>
                  <a:lnTo>
                    <a:pt x="1785772" y="2380831"/>
                  </a:lnTo>
                  <a:lnTo>
                    <a:pt x="1908898" y="2296122"/>
                  </a:lnTo>
                  <a:lnTo>
                    <a:pt x="1975650" y="2209762"/>
                  </a:lnTo>
                  <a:lnTo>
                    <a:pt x="1995741" y="2170214"/>
                  </a:lnTo>
                  <a:lnTo>
                    <a:pt x="2273109" y="748118"/>
                  </a:lnTo>
                  <a:lnTo>
                    <a:pt x="2276538" y="750570"/>
                  </a:lnTo>
                  <a:lnTo>
                    <a:pt x="2286139" y="757974"/>
                  </a:lnTo>
                  <a:lnTo>
                    <a:pt x="2300884" y="770432"/>
                  </a:lnTo>
                  <a:lnTo>
                    <a:pt x="2319769" y="788035"/>
                  </a:lnTo>
                  <a:lnTo>
                    <a:pt x="2327110" y="737539"/>
                  </a:lnTo>
                  <a:lnTo>
                    <a:pt x="2335149" y="687120"/>
                  </a:lnTo>
                  <a:lnTo>
                    <a:pt x="2343874" y="636778"/>
                  </a:lnTo>
                  <a:lnTo>
                    <a:pt x="2347772" y="615988"/>
                  </a:lnTo>
                  <a:lnTo>
                    <a:pt x="2351582" y="608660"/>
                  </a:lnTo>
                  <a:lnTo>
                    <a:pt x="2372195" y="503072"/>
                  </a:lnTo>
                  <a:lnTo>
                    <a:pt x="2370899" y="501611"/>
                  </a:lnTo>
                  <a:lnTo>
                    <a:pt x="2374201" y="486308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5663" y="504445"/>
              <a:ext cx="219115" cy="2281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38807" y="11"/>
              <a:ext cx="3658870" cy="2914015"/>
            </a:xfrm>
            <a:custGeom>
              <a:avLst/>
              <a:gdLst/>
              <a:ahLst/>
              <a:cxnLst/>
              <a:rect l="l" t="t" r="r" b="b"/>
              <a:pathLst>
                <a:path w="3658869" h="2914015">
                  <a:moveTo>
                    <a:pt x="588162" y="1030135"/>
                  </a:moveTo>
                  <a:lnTo>
                    <a:pt x="538670" y="1021397"/>
                  </a:lnTo>
                  <a:lnTo>
                    <a:pt x="485381" y="1022362"/>
                  </a:lnTo>
                  <a:lnTo>
                    <a:pt x="442785" y="1027226"/>
                  </a:lnTo>
                  <a:lnTo>
                    <a:pt x="425373" y="1030135"/>
                  </a:lnTo>
                  <a:lnTo>
                    <a:pt x="440626" y="996378"/>
                  </a:lnTo>
                  <a:lnTo>
                    <a:pt x="468464" y="923734"/>
                  </a:lnTo>
                  <a:lnTo>
                    <a:pt x="482015" y="855167"/>
                  </a:lnTo>
                  <a:lnTo>
                    <a:pt x="454406" y="833653"/>
                  </a:lnTo>
                  <a:lnTo>
                    <a:pt x="405815" y="873239"/>
                  </a:lnTo>
                  <a:lnTo>
                    <a:pt x="373202" y="939609"/>
                  </a:lnTo>
                  <a:lnTo>
                    <a:pt x="354888" y="1001991"/>
                  </a:lnTo>
                  <a:lnTo>
                    <a:pt x="349161" y="1029627"/>
                  </a:lnTo>
                  <a:lnTo>
                    <a:pt x="336359" y="1006144"/>
                  </a:lnTo>
                  <a:lnTo>
                    <a:pt x="303860" y="958075"/>
                  </a:lnTo>
                  <a:lnTo>
                    <a:pt x="260578" y="918946"/>
                  </a:lnTo>
                  <a:lnTo>
                    <a:pt x="215404" y="922299"/>
                  </a:lnTo>
                  <a:lnTo>
                    <a:pt x="201498" y="959192"/>
                  </a:lnTo>
                  <a:lnTo>
                    <a:pt x="226999" y="993851"/>
                  </a:lnTo>
                  <a:lnTo>
                    <a:pt x="263309" y="1019556"/>
                  </a:lnTo>
                  <a:lnTo>
                    <a:pt x="281762" y="1029627"/>
                  </a:lnTo>
                  <a:lnTo>
                    <a:pt x="254088" y="1035824"/>
                  </a:lnTo>
                  <a:lnTo>
                    <a:pt x="196799" y="1052372"/>
                  </a:lnTo>
                  <a:lnTo>
                    <a:pt x="148564" y="1076210"/>
                  </a:lnTo>
                  <a:lnTo>
                    <a:pt x="148005" y="1104277"/>
                  </a:lnTo>
                  <a:lnTo>
                    <a:pt x="192024" y="1120241"/>
                  </a:lnTo>
                  <a:lnTo>
                    <a:pt x="242366" y="1118463"/>
                  </a:lnTo>
                  <a:lnTo>
                    <a:pt x="283756" y="1109599"/>
                  </a:lnTo>
                  <a:lnTo>
                    <a:pt x="300951" y="1104277"/>
                  </a:lnTo>
                  <a:lnTo>
                    <a:pt x="298246" y="1125626"/>
                  </a:lnTo>
                  <a:lnTo>
                    <a:pt x="293751" y="1174788"/>
                  </a:lnTo>
                  <a:lnTo>
                    <a:pt x="292849" y="1229385"/>
                  </a:lnTo>
                  <a:lnTo>
                    <a:pt x="300951" y="1267066"/>
                  </a:lnTo>
                  <a:lnTo>
                    <a:pt x="316496" y="1258417"/>
                  </a:lnTo>
                  <a:lnTo>
                    <a:pt x="331990" y="1211072"/>
                  </a:lnTo>
                  <a:lnTo>
                    <a:pt x="343890" y="1158290"/>
                  </a:lnTo>
                  <a:lnTo>
                    <a:pt x="348640" y="1133309"/>
                  </a:lnTo>
                  <a:lnTo>
                    <a:pt x="366915" y="1163231"/>
                  </a:lnTo>
                  <a:lnTo>
                    <a:pt x="409295" y="1224495"/>
                  </a:lnTo>
                  <a:lnTo>
                    <a:pt x="457123" y="1274381"/>
                  </a:lnTo>
                  <a:lnTo>
                    <a:pt x="491731" y="1270177"/>
                  </a:lnTo>
                  <a:lnTo>
                    <a:pt x="489242" y="1217612"/>
                  </a:lnTo>
                  <a:lnTo>
                    <a:pt x="455447" y="1161110"/>
                  </a:lnTo>
                  <a:lnTo>
                    <a:pt x="416204" y="1115987"/>
                  </a:lnTo>
                  <a:lnTo>
                    <a:pt x="397383" y="1097534"/>
                  </a:lnTo>
                  <a:lnTo>
                    <a:pt x="435203" y="1089926"/>
                  </a:lnTo>
                  <a:lnTo>
                    <a:pt x="514159" y="1071613"/>
                  </a:lnTo>
                  <a:lnTo>
                    <a:pt x="582409" y="1049413"/>
                  </a:lnTo>
                  <a:lnTo>
                    <a:pt x="588162" y="1030135"/>
                  </a:lnTo>
                  <a:close/>
                </a:path>
                <a:path w="3658869" h="2914015">
                  <a:moveTo>
                    <a:pt x="2373680" y="486295"/>
                  </a:moveTo>
                  <a:lnTo>
                    <a:pt x="2347912" y="463613"/>
                  </a:lnTo>
                  <a:lnTo>
                    <a:pt x="2328126" y="447598"/>
                  </a:lnTo>
                  <a:lnTo>
                    <a:pt x="2315426" y="438099"/>
                  </a:lnTo>
                  <a:lnTo>
                    <a:pt x="2313305" y="436626"/>
                  </a:lnTo>
                  <a:lnTo>
                    <a:pt x="2310955" y="433933"/>
                  </a:lnTo>
                  <a:lnTo>
                    <a:pt x="2265184" y="419290"/>
                  </a:lnTo>
                  <a:lnTo>
                    <a:pt x="2215019" y="401828"/>
                  </a:lnTo>
                  <a:lnTo>
                    <a:pt x="2161806" y="382231"/>
                  </a:lnTo>
                  <a:lnTo>
                    <a:pt x="2106866" y="361188"/>
                  </a:lnTo>
                  <a:lnTo>
                    <a:pt x="2051558" y="339356"/>
                  </a:lnTo>
                  <a:lnTo>
                    <a:pt x="1997214" y="317436"/>
                  </a:lnTo>
                  <a:lnTo>
                    <a:pt x="1945170" y="296087"/>
                  </a:lnTo>
                  <a:lnTo>
                    <a:pt x="1896770" y="276021"/>
                  </a:lnTo>
                  <a:lnTo>
                    <a:pt x="1816252" y="242379"/>
                  </a:lnTo>
                  <a:lnTo>
                    <a:pt x="1786801" y="230187"/>
                  </a:lnTo>
                  <a:lnTo>
                    <a:pt x="1609191" y="178244"/>
                  </a:lnTo>
                  <a:lnTo>
                    <a:pt x="1308417" y="100901"/>
                  </a:lnTo>
                  <a:lnTo>
                    <a:pt x="1024940" y="30632"/>
                  </a:lnTo>
                  <a:lnTo>
                    <a:pt x="899236" y="0"/>
                  </a:lnTo>
                  <a:lnTo>
                    <a:pt x="899464" y="584"/>
                  </a:lnTo>
                  <a:lnTo>
                    <a:pt x="899236" y="508"/>
                  </a:lnTo>
                  <a:lnTo>
                    <a:pt x="604240" y="1466151"/>
                  </a:lnTo>
                  <a:lnTo>
                    <a:pt x="556120" y="1433893"/>
                  </a:lnTo>
                  <a:lnTo>
                    <a:pt x="433997" y="1380731"/>
                  </a:lnTo>
                  <a:lnTo>
                    <a:pt x="271132" y="1372108"/>
                  </a:lnTo>
                  <a:lnTo>
                    <a:pt x="100825" y="1473403"/>
                  </a:lnTo>
                  <a:lnTo>
                    <a:pt x="69608" y="1511427"/>
                  </a:lnTo>
                  <a:lnTo>
                    <a:pt x="44437" y="1550301"/>
                  </a:lnTo>
                  <a:lnTo>
                    <a:pt x="25082" y="1589697"/>
                  </a:lnTo>
                  <a:lnTo>
                    <a:pt x="11366" y="1629295"/>
                  </a:lnTo>
                  <a:lnTo>
                    <a:pt x="3073" y="1668780"/>
                  </a:lnTo>
                  <a:lnTo>
                    <a:pt x="0" y="1707807"/>
                  </a:lnTo>
                  <a:lnTo>
                    <a:pt x="1943" y="1746072"/>
                  </a:lnTo>
                  <a:lnTo>
                    <a:pt x="20053" y="1819008"/>
                  </a:lnTo>
                  <a:lnTo>
                    <a:pt x="55803" y="1884984"/>
                  </a:lnTo>
                  <a:lnTo>
                    <a:pt x="107530" y="1941423"/>
                  </a:lnTo>
                  <a:lnTo>
                    <a:pt x="138887" y="1965248"/>
                  </a:lnTo>
                  <a:lnTo>
                    <a:pt x="173634" y="1985733"/>
                  </a:lnTo>
                  <a:lnTo>
                    <a:pt x="211569" y="2002536"/>
                  </a:lnTo>
                  <a:lnTo>
                    <a:pt x="252476" y="2015324"/>
                  </a:lnTo>
                  <a:lnTo>
                    <a:pt x="296164" y="2023795"/>
                  </a:lnTo>
                  <a:lnTo>
                    <a:pt x="342417" y="2027618"/>
                  </a:lnTo>
                  <a:lnTo>
                    <a:pt x="531660" y="1993023"/>
                  </a:lnTo>
                  <a:lnTo>
                    <a:pt x="654786" y="1908314"/>
                  </a:lnTo>
                  <a:lnTo>
                    <a:pt x="721537" y="1821954"/>
                  </a:lnTo>
                  <a:lnTo>
                    <a:pt x="741629" y="1782406"/>
                  </a:lnTo>
                  <a:lnTo>
                    <a:pt x="1018984" y="361353"/>
                  </a:lnTo>
                  <a:lnTo>
                    <a:pt x="1022413" y="363791"/>
                  </a:lnTo>
                  <a:lnTo>
                    <a:pt x="1032014" y="371195"/>
                  </a:lnTo>
                  <a:lnTo>
                    <a:pt x="1046772" y="383654"/>
                  </a:lnTo>
                  <a:lnTo>
                    <a:pt x="1064806" y="400507"/>
                  </a:lnTo>
                  <a:lnTo>
                    <a:pt x="1065136" y="401269"/>
                  </a:lnTo>
                  <a:lnTo>
                    <a:pt x="1164996" y="419950"/>
                  </a:lnTo>
                  <a:lnTo>
                    <a:pt x="1393571" y="463677"/>
                  </a:lnTo>
                  <a:lnTo>
                    <a:pt x="1644294" y="513905"/>
                  </a:lnTo>
                  <a:lnTo>
                    <a:pt x="1810651" y="552132"/>
                  </a:lnTo>
                  <a:lnTo>
                    <a:pt x="1933130" y="597763"/>
                  </a:lnTo>
                  <a:lnTo>
                    <a:pt x="2086330" y="663282"/>
                  </a:lnTo>
                  <a:lnTo>
                    <a:pt x="2096452" y="667842"/>
                  </a:lnTo>
                  <a:lnTo>
                    <a:pt x="1858352" y="1852904"/>
                  </a:lnTo>
                  <a:lnTo>
                    <a:pt x="1810245" y="1820646"/>
                  </a:lnTo>
                  <a:lnTo>
                    <a:pt x="1688109" y="1767497"/>
                  </a:lnTo>
                  <a:lnTo>
                    <a:pt x="1525244" y="1758861"/>
                  </a:lnTo>
                  <a:lnTo>
                    <a:pt x="1354937" y="1860169"/>
                  </a:lnTo>
                  <a:lnTo>
                    <a:pt x="1323721" y="1898192"/>
                  </a:lnTo>
                  <a:lnTo>
                    <a:pt x="1298536" y="1937080"/>
                  </a:lnTo>
                  <a:lnTo>
                    <a:pt x="1279169" y="1976501"/>
                  </a:lnTo>
                  <a:lnTo>
                    <a:pt x="1265428" y="2016125"/>
                  </a:lnTo>
                  <a:lnTo>
                    <a:pt x="1257109" y="2055634"/>
                  </a:lnTo>
                  <a:lnTo>
                    <a:pt x="1253998" y="2094712"/>
                  </a:lnTo>
                  <a:lnTo>
                    <a:pt x="1255915" y="2133015"/>
                  </a:lnTo>
                  <a:lnTo>
                    <a:pt x="1273987" y="2206053"/>
                  </a:lnTo>
                  <a:lnTo>
                    <a:pt x="1309687" y="2272169"/>
                  </a:lnTo>
                  <a:lnTo>
                    <a:pt x="1333652" y="2301811"/>
                  </a:lnTo>
                  <a:lnTo>
                    <a:pt x="1361414" y="2328748"/>
                  </a:lnTo>
                  <a:lnTo>
                    <a:pt x="1392783" y="2352649"/>
                  </a:lnTo>
                  <a:lnTo>
                    <a:pt x="1427543" y="2373211"/>
                  </a:lnTo>
                  <a:lnTo>
                    <a:pt x="1465503" y="2390089"/>
                  </a:lnTo>
                  <a:lnTo>
                    <a:pt x="1506461" y="2402967"/>
                  </a:lnTo>
                  <a:lnTo>
                    <a:pt x="1550200" y="2411514"/>
                  </a:lnTo>
                  <a:lnTo>
                    <a:pt x="1596542" y="2415425"/>
                  </a:lnTo>
                  <a:lnTo>
                    <a:pt x="1785924" y="2381339"/>
                  </a:lnTo>
                  <a:lnTo>
                    <a:pt x="1909419" y="2296757"/>
                  </a:lnTo>
                  <a:lnTo>
                    <a:pt x="1976526" y="2210333"/>
                  </a:lnTo>
                  <a:lnTo>
                    <a:pt x="1996770" y="2170709"/>
                  </a:lnTo>
                  <a:lnTo>
                    <a:pt x="2272588" y="748106"/>
                  </a:lnTo>
                  <a:lnTo>
                    <a:pt x="2276017" y="750557"/>
                  </a:lnTo>
                  <a:lnTo>
                    <a:pt x="2285606" y="757961"/>
                  </a:lnTo>
                  <a:lnTo>
                    <a:pt x="2300363" y="770420"/>
                  </a:lnTo>
                  <a:lnTo>
                    <a:pt x="2319248" y="788022"/>
                  </a:lnTo>
                  <a:lnTo>
                    <a:pt x="2326589" y="737527"/>
                  </a:lnTo>
                  <a:lnTo>
                    <a:pt x="2334628" y="687108"/>
                  </a:lnTo>
                  <a:lnTo>
                    <a:pt x="2343353" y="636765"/>
                  </a:lnTo>
                  <a:lnTo>
                    <a:pt x="2347252" y="615975"/>
                  </a:lnTo>
                  <a:lnTo>
                    <a:pt x="2351062" y="608647"/>
                  </a:lnTo>
                  <a:lnTo>
                    <a:pt x="2371661" y="503059"/>
                  </a:lnTo>
                  <a:lnTo>
                    <a:pt x="2370378" y="501611"/>
                  </a:lnTo>
                  <a:lnTo>
                    <a:pt x="2373680" y="486295"/>
                  </a:lnTo>
                  <a:close/>
                </a:path>
                <a:path w="3658869" h="2914015">
                  <a:moveTo>
                    <a:pt x="2523286" y="2333548"/>
                  </a:moveTo>
                  <a:lnTo>
                    <a:pt x="2523109" y="2295207"/>
                  </a:lnTo>
                  <a:lnTo>
                    <a:pt x="2495296" y="2268842"/>
                  </a:lnTo>
                  <a:lnTo>
                    <a:pt x="2460256" y="2271230"/>
                  </a:lnTo>
                  <a:lnTo>
                    <a:pt x="2434488" y="2295169"/>
                  </a:lnTo>
                  <a:lnTo>
                    <a:pt x="2434501" y="2333485"/>
                  </a:lnTo>
                  <a:lnTo>
                    <a:pt x="2462365" y="2359863"/>
                  </a:lnTo>
                  <a:lnTo>
                    <a:pt x="2497493" y="2357488"/>
                  </a:lnTo>
                  <a:lnTo>
                    <a:pt x="2523286" y="2333548"/>
                  </a:lnTo>
                  <a:close/>
                </a:path>
                <a:path w="3658869" h="2914015">
                  <a:moveTo>
                    <a:pt x="2955302" y="1818716"/>
                  </a:moveTo>
                  <a:lnTo>
                    <a:pt x="2927502" y="1792351"/>
                  </a:lnTo>
                  <a:lnTo>
                    <a:pt x="2892463" y="1794725"/>
                  </a:lnTo>
                  <a:lnTo>
                    <a:pt x="2866694" y="1818678"/>
                  </a:lnTo>
                  <a:lnTo>
                    <a:pt x="2866707" y="1856981"/>
                  </a:lnTo>
                  <a:lnTo>
                    <a:pt x="2893568" y="1880793"/>
                  </a:lnTo>
                  <a:lnTo>
                    <a:pt x="2928366" y="1877644"/>
                  </a:lnTo>
                  <a:lnTo>
                    <a:pt x="2954477" y="1854593"/>
                  </a:lnTo>
                  <a:lnTo>
                    <a:pt x="2955302" y="1818716"/>
                  </a:lnTo>
                  <a:close/>
                </a:path>
                <a:path w="3658869" h="2914015">
                  <a:moveTo>
                    <a:pt x="3468814" y="2820987"/>
                  </a:moveTo>
                  <a:lnTo>
                    <a:pt x="3427666" y="2774226"/>
                  </a:lnTo>
                  <a:lnTo>
                    <a:pt x="3361982" y="2731668"/>
                  </a:lnTo>
                  <a:lnTo>
                    <a:pt x="3414255" y="2645918"/>
                  </a:lnTo>
                  <a:lnTo>
                    <a:pt x="3423183" y="2627655"/>
                  </a:lnTo>
                  <a:lnTo>
                    <a:pt x="3424758" y="2608605"/>
                  </a:lnTo>
                  <a:lnTo>
                    <a:pt x="3418865" y="2590774"/>
                  </a:lnTo>
                  <a:lnTo>
                    <a:pt x="3405428" y="2576195"/>
                  </a:lnTo>
                  <a:lnTo>
                    <a:pt x="3387166" y="2567267"/>
                  </a:lnTo>
                  <a:lnTo>
                    <a:pt x="3368116" y="2565692"/>
                  </a:lnTo>
                  <a:lnTo>
                    <a:pt x="3350298" y="2571585"/>
                  </a:lnTo>
                  <a:lnTo>
                    <a:pt x="3335705" y="2585021"/>
                  </a:lnTo>
                  <a:lnTo>
                    <a:pt x="3321977" y="2609862"/>
                  </a:lnTo>
                  <a:lnTo>
                    <a:pt x="3292246" y="2658465"/>
                  </a:lnTo>
                  <a:lnTo>
                    <a:pt x="3278505" y="2683306"/>
                  </a:lnTo>
                  <a:lnTo>
                    <a:pt x="3251504" y="2668333"/>
                  </a:lnTo>
                  <a:lnTo>
                    <a:pt x="3224492" y="2655024"/>
                  </a:lnTo>
                  <a:lnTo>
                    <a:pt x="3197288" y="2642260"/>
                  </a:lnTo>
                  <a:lnTo>
                    <a:pt x="3171317" y="2629674"/>
                  </a:lnTo>
                  <a:lnTo>
                    <a:pt x="3154286" y="2625242"/>
                  </a:lnTo>
                  <a:lnTo>
                    <a:pt x="3136328" y="2629116"/>
                  </a:lnTo>
                  <a:lnTo>
                    <a:pt x="3120428" y="2639961"/>
                  </a:lnTo>
                  <a:lnTo>
                    <a:pt x="3109531" y="2656421"/>
                  </a:lnTo>
                  <a:lnTo>
                    <a:pt x="3105975" y="2675267"/>
                  </a:lnTo>
                  <a:lnTo>
                    <a:pt x="3109658" y="2692997"/>
                  </a:lnTo>
                  <a:lnTo>
                    <a:pt x="3119971" y="2707894"/>
                  </a:lnTo>
                  <a:lnTo>
                    <a:pt x="3136277" y="2718206"/>
                  </a:lnTo>
                  <a:lnTo>
                    <a:pt x="3152597" y="2726918"/>
                  </a:lnTo>
                  <a:lnTo>
                    <a:pt x="3186988" y="2743555"/>
                  </a:lnTo>
                  <a:lnTo>
                    <a:pt x="3203295" y="2752267"/>
                  </a:lnTo>
                  <a:lnTo>
                    <a:pt x="3210915" y="2753588"/>
                  </a:lnTo>
                  <a:lnTo>
                    <a:pt x="3217659" y="2756395"/>
                  </a:lnTo>
                  <a:lnTo>
                    <a:pt x="3223577" y="2759633"/>
                  </a:lnTo>
                  <a:lnTo>
                    <a:pt x="3228771" y="2762186"/>
                  </a:lnTo>
                  <a:lnTo>
                    <a:pt x="3217278" y="2779725"/>
                  </a:lnTo>
                  <a:lnTo>
                    <a:pt x="3197021" y="2815615"/>
                  </a:lnTo>
                  <a:lnTo>
                    <a:pt x="3185744" y="2833179"/>
                  </a:lnTo>
                  <a:lnTo>
                    <a:pt x="3176816" y="2851442"/>
                  </a:lnTo>
                  <a:lnTo>
                    <a:pt x="3175254" y="2870492"/>
                  </a:lnTo>
                  <a:lnTo>
                    <a:pt x="3181134" y="2888323"/>
                  </a:lnTo>
                  <a:lnTo>
                    <a:pt x="3194570" y="2902902"/>
                  </a:lnTo>
                  <a:lnTo>
                    <a:pt x="3208464" y="2909697"/>
                  </a:lnTo>
                  <a:lnTo>
                    <a:pt x="3212833" y="2911830"/>
                  </a:lnTo>
                  <a:lnTo>
                    <a:pt x="3231883" y="2913405"/>
                  </a:lnTo>
                  <a:lnTo>
                    <a:pt x="3249714" y="2907512"/>
                  </a:lnTo>
                  <a:lnTo>
                    <a:pt x="3264293" y="2894076"/>
                  </a:lnTo>
                  <a:lnTo>
                    <a:pt x="3314077" y="2814802"/>
                  </a:lnTo>
                  <a:lnTo>
                    <a:pt x="3335515" y="2828290"/>
                  </a:lnTo>
                  <a:lnTo>
                    <a:pt x="3347631" y="2835808"/>
                  </a:lnTo>
                  <a:lnTo>
                    <a:pt x="3356216" y="2841142"/>
                  </a:lnTo>
                  <a:lnTo>
                    <a:pt x="3376117" y="2854337"/>
                  </a:lnTo>
                  <a:lnTo>
                    <a:pt x="3395167" y="2868841"/>
                  </a:lnTo>
                  <a:lnTo>
                    <a:pt x="3412337" y="2875127"/>
                  </a:lnTo>
                  <a:lnTo>
                    <a:pt x="3430333" y="2875635"/>
                  </a:lnTo>
                  <a:lnTo>
                    <a:pt x="3446538" y="2870111"/>
                  </a:lnTo>
                  <a:lnTo>
                    <a:pt x="3458311" y="2858312"/>
                  </a:lnTo>
                  <a:lnTo>
                    <a:pt x="3467252" y="2840050"/>
                  </a:lnTo>
                  <a:lnTo>
                    <a:pt x="3468814" y="2820987"/>
                  </a:lnTo>
                  <a:close/>
                </a:path>
                <a:path w="3658869" h="2914015">
                  <a:moveTo>
                    <a:pt x="3658412" y="2032787"/>
                  </a:moveTo>
                  <a:lnTo>
                    <a:pt x="3658235" y="1994458"/>
                  </a:lnTo>
                  <a:lnTo>
                    <a:pt x="3630422" y="1968093"/>
                  </a:lnTo>
                  <a:lnTo>
                    <a:pt x="3595382" y="1970481"/>
                  </a:lnTo>
                  <a:lnTo>
                    <a:pt x="3569614" y="1994420"/>
                  </a:lnTo>
                  <a:lnTo>
                    <a:pt x="3569627" y="2032736"/>
                  </a:lnTo>
                  <a:lnTo>
                    <a:pt x="3597491" y="2059101"/>
                  </a:lnTo>
                  <a:lnTo>
                    <a:pt x="3632631" y="2056739"/>
                  </a:lnTo>
                  <a:lnTo>
                    <a:pt x="3658412" y="203278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809" y="2967810"/>
              <a:ext cx="672333" cy="7125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3144" y="945206"/>
              <a:ext cx="672332" cy="7125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3046" y="6030428"/>
              <a:ext cx="676274" cy="7143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9577" y="9574618"/>
              <a:ext cx="672333" cy="71238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472282" y="4446865"/>
            <a:ext cx="242570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50315" algn="l"/>
              </a:tabLst>
            </a:pP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TH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360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MUSI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C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1472" y="4446865"/>
            <a:ext cx="1092009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357120" algn="l"/>
                <a:tab pos="4037965" algn="l"/>
                <a:tab pos="4833620" algn="l"/>
                <a:tab pos="7399655" algn="l"/>
                <a:tab pos="8416925" algn="l"/>
              </a:tabLst>
            </a:pPr>
            <a:r>
              <a:rPr sz="3600" b="1" spc="-370" dirty="0">
                <a:solidFill>
                  <a:srgbClr val="231F20"/>
                </a:solidFill>
                <a:latin typeface="Courier New"/>
                <a:cs typeface="Courier New"/>
              </a:rPr>
              <a:t>INDUSTRY	</a:t>
            </a:r>
            <a:r>
              <a:rPr sz="3600" b="1" spc="-335" dirty="0">
                <a:solidFill>
                  <a:srgbClr val="231F20"/>
                </a:solidFill>
                <a:latin typeface="Courier New"/>
                <a:cs typeface="Courier New"/>
              </a:rPr>
              <a:t>FACES	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A	</a:t>
            </a:r>
            <a:r>
              <a:rPr sz="3600" b="1" spc="-375" dirty="0">
                <a:solidFill>
                  <a:srgbClr val="231F20"/>
                </a:solidFill>
                <a:latin typeface="Courier New"/>
                <a:cs typeface="Courier New"/>
              </a:rPr>
              <a:t>CHALLENGE	</a:t>
            </a:r>
            <a:r>
              <a:rPr sz="3600" b="1" spc="-204" dirty="0">
                <a:solidFill>
                  <a:srgbClr val="231F20"/>
                </a:solidFill>
                <a:latin typeface="Courier New"/>
                <a:cs typeface="Courier New"/>
              </a:rPr>
              <a:t>IN	</a:t>
            </a:r>
            <a:r>
              <a:rPr sz="3600" b="1" spc="-385" dirty="0">
                <a:solidFill>
                  <a:srgbClr val="231F20"/>
                </a:solidFill>
                <a:latin typeface="Courier New"/>
                <a:cs typeface="Courier New"/>
              </a:rPr>
              <a:t>EFFICIENTLY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2282" y="5000305"/>
            <a:ext cx="13839190" cy="2578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300"/>
              </a:lnSpc>
              <a:spcBef>
                <a:spcPts val="95"/>
              </a:spcBef>
            </a:pPr>
            <a:r>
              <a:rPr sz="3600" b="1" spc="-385" dirty="0">
                <a:solidFill>
                  <a:srgbClr val="231F20"/>
                </a:solidFill>
                <a:latin typeface="Courier New"/>
                <a:cs typeface="Courier New"/>
              </a:rPr>
              <a:t>CATEGORIZING</a:t>
            </a:r>
            <a:r>
              <a:rPr sz="3600" b="1" spc="-38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275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3600" b="1" spc="-27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385" dirty="0">
                <a:solidFill>
                  <a:srgbClr val="231F20"/>
                </a:solidFill>
                <a:latin typeface="Courier New"/>
                <a:cs typeface="Courier New"/>
              </a:rPr>
              <a:t>DISCOVERING</a:t>
            </a:r>
            <a:r>
              <a:rPr sz="3600" b="1" spc="-38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335" dirty="0">
                <a:solidFill>
                  <a:srgbClr val="231F20"/>
                </a:solidFill>
                <a:latin typeface="Courier New"/>
                <a:cs typeface="Courier New"/>
              </a:rPr>
              <a:t>MUSIC</a:t>
            </a:r>
            <a:r>
              <a:rPr sz="3600" b="1" spc="-3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350" dirty="0">
                <a:solidFill>
                  <a:srgbClr val="231F20"/>
                </a:solidFill>
                <a:latin typeface="Courier New"/>
                <a:cs typeface="Courier New"/>
              </a:rPr>
              <a:t>GENRES</a:t>
            </a:r>
            <a:r>
              <a:rPr sz="3600" b="1" spc="-34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275" dirty="0">
                <a:solidFill>
                  <a:srgbClr val="231F20"/>
                </a:solidFill>
                <a:latin typeface="Courier New"/>
                <a:cs typeface="Courier New"/>
              </a:rPr>
              <a:t>DUE</a:t>
            </a:r>
            <a:r>
              <a:rPr sz="3600" b="1" spc="-27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204" dirty="0">
                <a:solidFill>
                  <a:srgbClr val="231F20"/>
                </a:solidFill>
                <a:latin typeface="Courier New"/>
                <a:cs typeface="Courier New"/>
              </a:rPr>
              <a:t>TO</a:t>
            </a:r>
            <a:r>
              <a:rPr sz="3600" b="1" spc="-20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275" dirty="0">
                <a:solidFill>
                  <a:srgbClr val="231F20"/>
                </a:solidFill>
                <a:latin typeface="Courier New"/>
                <a:cs typeface="Courier New"/>
              </a:rPr>
              <a:t>THE </a:t>
            </a:r>
            <a:r>
              <a:rPr sz="3600" b="1" spc="-215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385" dirty="0">
                <a:solidFill>
                  <a:srgbClr val="231F20"/>
                </a:solidFill>
                <a:latin typeface="Courier New"/>
                <a:cs typeface="Courier New"/>
              </a:rPr>
              <a:t>OVERWHELMING </a:t>
            </a:r>
            <a:r>
              <a:rPr sz="3600" b="1" spc="-350" dirty="0">
                <a:solidFill>
                  <a:srgbClr val="231F20"/>
                </a:solidFill>
                <a:latin typeface="Courier New"/>
                <a:cs typeface="Courier New"/>
              </a:rPr>
              <a:t>VOLUME </a:t>
            </a:r>
            <a:r>
              <a:rPr sz="3600" b="1" spc="-275" dirty="0">
                <a:solidFill>
                  <a:srgbClr val="231F20"/>
                </a:solidFill>
                <a:latin typeface="Courier New"/>
                <a:cs typeface="Courier New"/>
              </a:rPr>
              <a:t>AND </a:t>
            </a:r>
            <a:r>
              <a:rPr sz="3600" b="1" spc="-375" dirty="0">
                <a:solidFill>
                  <a:srgbClr val="231F20"/>
                </a:solidFill>
                <a:latin typeface="Courier New"/>
                <a:cs typeface="Courier New"/>
              </a:rPr>
              <a:t>DIVERSITY </a:t>
            </a:r>
            <a:r>
              <a:rPr sz="3600" b="1" spc="-204" dirty="0">
                <a:solidFill>
                  <a:srgbClr val="231F20"/>
                </a:solidFill>
                <a:latin typeface="Courier New"/>
                <a:cs typeface="Courier New"/>
              </a:rPr>
              <a:t>OF </a:t>
            </a:r>
            <a:r>
              <a:rPr sz="3600" b="1" spc="-335" dirty="0">
                <a:solidFill>
                  <a:srgbClr val="231F20"/>
                </a:solidFill>
                <a:latin typeface="Courier New"/>
                <a:cs typeface="Courier New"/>
              </a:rPr>
              <a:t>AUDIO </a:t>
            </a:r>
            <a:r>
              <a:rPr sz="3600" b="1" spc="-370" dirty="0">
                <a:solidFill>
                  <a:srgbClr val="231F20"/>
                </a:solidFill>
                <a:latin typeface="Courier New"/>
                <a:cs typeface="Courier New"/>
              </a:rPr>
              <a:t>CONTENT. MANUALLY </a:t>
            </a:r>
            <a:r>
              <a:rPr sz="3600" b="1" spc="-215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ASSIGNIN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GENRE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O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VAS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MUSI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C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LIBRARIE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I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TIME-CONSUMIN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360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600" b="1" spc="-425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3600" b="1" spc="15" dirty="0">
                <a:solidFill>
                  <a:srgbClr val="231F20"/>
                </a:solidFill>
                <a:latin typeface="Courier New"/>
                <a:cs typeface="Courier New"/>
              </a:rPr>
              <a:t>D  </a:t>
            </a:r>
            <a:r>
              <a:rPr sz="3600" b="1" spc="-385" dirty="0">
                <a:solidFill>
                  <a:srgbClr val="231F20"/>
                </a:solidFill>
                <a:latin typeface="Courier New"/>
                <a:cs typeface="Courier New"/>
              </a:rPr>
              <a:t>SUBJECTIVE.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6093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6995" y="1434882"/>
              <a:ext cx="5311263" cy="12734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120000">
            <a:off x="7339998" y="1863530"/>
            <a:ext cx="3163419" cy="51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29"/>
              </a:lnSpc>
            </a:pPr>
            <a:r>
              <a:rPr lang="en-IN" sz="3800" b="1" spc="50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endParaRPr sz="3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8405" y="0"/>
            <a:ext cx="18069560" cy="10262870"/>
            <a:chOff x="168405" y="0"/>
            <a:chExt cx="18069560" cy="10262870"/>
          </a:xfrm>
        </p:grpSpPr>
        <p:sp>
          <p:nvSpPr>
            <p:cNvPr id="7" name="object 7"/>
            <p:cNvSpPr/>
            <p:nvPr/>
          </p:nvSpPr>
          <p:spPr>
            <a:xfrm>
              <a:off x="1738579" y="687120"/>
              <a:ext cx="1299845" cy="1937385"/>
            </a:xfrm>
            <a:custGeom>
              <a:avLst/>
              <a:gdLst/>
              <a:ahLst/>
              <a:cxnLst/>
              <a:rect l="l" t="t" r="r" b="b"/>
              <a:pathLst>
                <a:path w="1299845" h="1937385">
                  <a:moveTo>
                    <a:pt x="1299527" y="907859"/>
                  </a:moveTo>
                  <a:lnTo>
                    <a:pt x="1146327" y="727036"/>
                  </a:lnTo>
                  <a:lnTo>
                    <a:pt x="1128814" y="712381"/>
                  </a:lnTo>
                  <a:lnTo>
                    <a:pt x="1130173" y="711161"/>
                  </a:lnTo>
                  <a:lnTo>
                    <a:pt x="1129652" y="666953"/>
                  </a:lnTo>
                  <a:lnTo>
                    <a:pt x="1102956" y="585825"/>
                  </a:lnTo>
                  <a:lnTo>
                    <a:pt x="1081532" y="545033"/>
                  </a:lnTo>
                  <a:lnTo>
                    <a:pt x="1081532" y="672782"/>
                  </a:lnTo>
                  <a:lnTo>
                    <a:pt x="839635" y="470154"/>
                  </a:lnTo>
                  <a:lnTo>
                    <a:pt x="569125" y="348145"/>
                  </a:lnTo>
                  <a:lnTo>
                    <a:pt x="376339" y="311365"/>
                  </a:lnTo>
                  <a:lnTo>
                    <a:pt x="327444" y="310565"/>
                  </a:lnTo>
                  <a:lnTo>
                    <a:pt x="297078" y="252171"/>
                  </a:lnTo>
                  <a:lnTo>
                    <a:pt x="329565" y="245122"/>
                  </a:lnTo>
                  <a:lnTo>
                    <a:pt x="426173" y="245465"/>
                  </a:lnTo>
                  <a:lnTo>
                    <a:pt x="585571" y="285419"/>
                  </a:lnTo>
                  <a:lnTo>
                    <a:pt x="806462" y="397205"/>
                  </a:lnTo>
                  <a:lnTo>
                    <a:pt x="883437" y="448525"/>
                  </a:lnTo>
                  <a:lnTo>
                    <a:pt x="934059" y="487248"/>
                  </a:lnTo>
                  <a:lnTo>
                    <a:pt x="965314" y="516166"/>
                  </a:lnTo>
                  <a:lnTo>
                    <a:pt x="997762" y="555726"/>
                  </a:lnTo>
                  <a:lnTo>
                    <a:pt x="1023251" y="591705"/>
                  </a:lnTo>
                  <a:lnTo>
                    <a:pt x="1059992" y="644652"/>
                  </a:lnTo>
                  <a:lnTo>
                    <a:pt x="1081532" y="672782"/>
                  </a:lnTo>
                  <a:lnTo>
                    <a:pt x="1081532" y="545033"/>
                  </a:lnTo>
                  <a:lnTo>
                    <a:pt x="1076020" y="534530"/>
                  </a:lnTo>
                  <a:lnTo>
                    <a:pt x="1038009" y="477723"/>
                  </a:lnTo>
                  <a:lnTo>
                    <a:pt x="987425" y="416661"/>
                  </a:lnTo>
                  <a:lnTo>
                    <a:pt x="680377" y="159562"/>
                  </a:lnTo>
                  <a:lnTo>
                    <a:pt x="409600" y="37668"/>
                  </a:lnTo>
                  <a:lnTo>
                    <a:pt x="216649" y="1104"/>
                  </a:lnTo>
                  <a:lnTo>
                    <a:pt x="143090" y="0"/>
                  </a:lnTo>
                  <a:lnTo>
                    <a:pt x="0" y="56603"/>
                  </a:lnTo>
                  <a:lnTo>
                    <a:pt x="637692" y="1300454"/>
                  </a:lnTo>
                  <a:lnTo>
                    <a:pt x="583806" y="1304709"/>
                  </a:lnTo>
                  <a:lnTo>
                    <a:pt x="463677" y="1336560"/>
                  </a:lnTo>
                  <a:lnTo>
                    <a:pt x="339547" y="1424584"/>
                  </a:lnTo>
                  <a:lnTo>
                    <a:pt x="273723" y="1597380"/>
                  </a:lnTo>
                  <a:lnTo>
                    <a:pt x="273050" y="1645856"/>
                  </a:lnTo>
                  <a:lnTo>
                    <a:pt x="277837" y="1691119"/>
                  </a:lnTo>
                  <a:lnTo>
                    <a:pt x="287693" y="1733042"/>
                  </a:lnTo>
                  <a:lnTo>
                    <a:pt x="302221" y="1771472"/>
                  </a:lnTo>
                  <a:lnTo>
                    <a:pt x="321017" y="1806270"/>
                  </a:lnTo>
                  <a:lnTo>
                    <a:pt x="343687" y="1837296"/>
                  </a:lnTo>
                  <a:lnTo>
                    <a:pt x="399072" y="1887499"/>
                  </a:lnTo>
                  <a:lnTo>
                    <a:pt x="465162" y="1920938"/>
                  </a:lnTo>
                  <a:lnTo>
                    <a:pt x="538784" y="1936496"/>
                  </a:lnTo>
                  <a:lnTo>
                    <a:pt x="577430" y="1937232"/>
                  </a:lnTo>
                  <a:lnTo>
                    <a:pt x="616750" y="1933067"/>
                  </a:lnTo>
                  <a:lnTo>
                    <a:pt x="656374" y="1923872"/>
                  </a:lnTo>
                  <a:lnTo>
                    <a:pt x="695896" y="1909521"/>
                  </a:lnTo>
                  <a:lnTo>
                    <a:pt x="734898" y="1889848"/>
                  </a:lnTo>
                  <a:lnTo>
                    <a:pt x="772998" y="1864715"/>
                  </a:lnTo>
                  <a:lnTo>
                    <a:pt x="891235" y="1729816"/>
                  </a:lnTo>
                  <a:lnTo>
                    <a:pt x="931862" y="1596212"/>
                  </a:lnTo>
                  <a:lnTo>
                    <a:pt x="930275" y="1493989"/>
                  </a:lnTo>
                  <a:lnTo>
                    <a:pt x="921880" y="1453222"/>
                  </a:lnTo>
                  <a:lnTo>
                    <a:pt x="458089" y="561695"/>
                  </a:lnTo>
                  <a:lnTo>
                    <a:pt x="489191" y="554863"/>
                  </a:lnTo>
                  <a:lnTo>
                    <a:pt x="586003" y="555028"/>
                  </a:lnTo>
                  <a:lnTo>
                    <a:pt x="745439" y="594931"/>
                  </a:lnTo>
                  <a:lnTo>
                    <a:pt x="965949" y="707047"/>
                  </a:lnTo>
                  <a:lnTo>
                    <a:pt x="1072603" y="775220"/>
                  </a:lnTo>
                  <a:lnTo>
                    <a:pt x="1139418" y="818781"/>
                  </a:lnTo>
                  <a:lnTo>
                    <a:pt x="1173949" y="841870"/>
                  </a:lnTo>
                  <a:lnTo>
                    <a:pt x="1227048" y="883577"/>
                  </a:lnTo>
                  <a:lnTo>
                    <a:pt x="1296035" y="931672"/>
                  </a:lnTo>
                  <a:lnTo>
                    <a:pt x="1299527" y="907859"/>
                  </a:lnTo>
                  <a:close/>
                </a:path>
              </a:pathLst>
            </a:custGeom>
            <a:solidFill>
              <a:srgbClr val="F5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6349" y="616114"/>
              <a:ext cx="1299845" cy="1937385"/>
            </a:xfrm>
            <a:custGeom>
              <a:avLst/>
              <a:gdLst/>
              <a:ahLst/>
              <a:cxnLst/>
              <a:rect l="l" t="t" r="r" b="b"/>
              <a:pathLst>
                <a:path w="1299845" h="1937385">
                  <a:moveTo>
                    <a:pt x="1078814" y="1016279"/>
                  </a:moveTo>
                  <a:lnTo>
                    <a:pt x="1057046" y="993940"/>
                  </a:lnTo>
                  <a:lnTo>
                    <a:pt x="1019810" y="982040"/>
                  </a:lnTo>
                  <a:lnTo>
                    <a:pt x="984643" y="977303"/>
                  </a:lnTo>
                  <a:lnTo>
                    <a:pt x="969035" y="976452"/>
                  </a:lnTo>
                  <a:lnTo>
                    <a:pt x="982916" y="958278"/>
                  </a:lnTo>
                  <a:lnTo>
                    <a:pt x="1010920" y="919314"/>
                  </a:lnTo>
                  <a:lnTo>
                    <a:pt x="1032586" y="882853"/>
                  </a:lnTo>
                  <a:lnTo>
                    <a:pt x="1027442" y="872210"/>
                  </a:lnTo>
                  <a:lnTo>
                    <a:pt x="1001864" y="887742"/>
                  </a:lnTo>
                  <a:lnTo>
                    <a:pt x="978611" y="908888"/>
                  </a:lnTo>
                  <a:lnTo>
                    <a:pt x="961707" y="927531"/>
                  </a:lnTo>
                  <a:lnTo>
                    <a:pt x="955167" y="935545"/>
                  </a:lnTo>
                  <a:lnTo>
                    <a:pt x="948740" y="914527"/>
                  </a:lnTo>
                  <a:lnTo>
                    <a:pt x="932688" y="871270"/>
                  </a:lnTo>
                  <a:lnTo>
                    <a:pt x="911860" y="835444"/>
                  </a:lnTo>
                  <a:lnTo>
                    <a:pt x="891095" y="836739"/>
                  </a:lnTo>
                  <a:lnTo>
                    <a:pt x="885342" y="873226"/>
                  </a:lnTo>
                  <a:lnTo>
                    <a:pt x="896950" y="915339"/>
                  </a:lnTo>
                  <a:lnTo>
                    <a:pt x="913206" y="950099"/>
                  </a:lnTo>
                  <a:lnTo>
                    <a:pt x="921448" y="964577"/>
                  </a:lnTo>
                  <a:lnTo>
                    <a:pt x="906576" y="959154"/>
                  </a:lnTo>
                  <a:lnTo>
                    <a:pt x="873340" y="950468"/>
                  </a:lnTo>
                  <a:lnTo>
                    <a:pt x="838796" y="949921"/>
                  </a:lnTo>
                  <a:lnTo>
                    <a:pt x="820000" y="968921"/>
                  </a:lnTo>
                  <a:lnTo>
                    <a:pt x="828230" y="990650"/>
                  </a:lnTo>
                  <a:lnTo>
                    <a:pt x="853147" y="996137"/>
                  </a:lnTo>
                  <a:lnTo>
                    <a:pt x="879373" y="993482"/>
                  </a:lnTo>
                  <a:lnTo>
                    <a:pt x="891527" y="990790"/>
                  </a:lnTo>
                  <a:lnTo>
                    <a:pt x="881659" y="1004354"/>
                  </a:lnTo>
                  <a:lnTo>
                    <a:pt x="862685" y="1034059"/>
                  </a:lnTo>
                  <a:lnTo>
                    <a:pt x="850544" y="1063498"/>
                  </a:lnTo>
                  <a:lnTo>
                    <a:pt x="861161" y="1076236"/>
                  </a:lnTo>
                  <a:lnTo>
                    <a:pt x="887018" y="1066215"/>
                  </a:lnTo>
                  <a:lnTo>
                    <a:pt x="908634" y="1045857"/>
                  </a:lnTo>
                  <a:lnTo>
                    <a:pt x="923480" y="1025842"/>
                  </a:lnTo>
                  <a:lnTo>
                    <a:pt x="928992" y="1016800"/>
                  </a:lnTo>
                  <a:lnTo>
                    <a:pt x="936167" y="1027353"/>
                  </a:lnTo>
                  <a:lnTo>
                    <a:pt x="953439" y="1050975"/>
                  </a:lnTo>
                  <a:lnTo>
                    <a:pt x="974369" y="1075639"/>
                  </a:lnTo>
                  <a:lnTo>
                    <a:pt x="992517" y="1089279"/>
                  </a:lnTo>
                  <a:lnTo>
                    <a:pt x="995895" y="1079360"/>
                  </a:lnTo>
                  <a:lnTo>
                    <a:pt x="984326" y="1052144"/>
                  </a:lnTo>
                  <a:lnTo>
                    <a:pt x="969098" y="1023912"/>
                  </a:lnTo>
                  <a:lnTo>
                    <a:pt x="961504" y="1010881"/>
                  </a:lnTo>
                  <a:lnTo>
                    <a:pt x="981341" y="1017130"/>
                  </a:lnTo>
                  <a:lnTo>
                    <a:pt x="1024166" y="1028001"/>
                  </a:lnTo>
                  <a:lnTo>
                    <a:pt x="1064983" y="1031659"/>
                  </a:lnTo>
                  <a:lnTo>
                    <a:pt x="1078814" y="1016279"/>
                  </a:lnTo>
                  <a:close/>
                </a:path>
                <a:path w="1299845" h="1937385">
                  <a:moveTo>
                    <a:pt x="1299794" y="908151"/>
                  </a:moveTo>
                  <a:lnTo>
                    <a:pt x="1146594" y="727329"/>
                  </a:lnTo>
                  <a:lnTo>
                    <a:pt x="1128776" y="712419"/>
                  </a:lnTo>
                  <a:lnTo>
                    <a:pt x="1130173" y="711174"/>
                  </a:lnTo>
                  <a:lnTo>
                    <a:pt x="1129652" y="666953"/>
                  </a:lnTo>
                  <a:lnTo>
                    <a:pt x="1102956" y="585825"/>
                  </a:lnTo>
                  <a:lnTo>
                    <a:pt x="1081659" y="545274"/>
                  </a:lnTo>
                  <a:lnTo>
                    <a:pt x="1081659" y="672947"/>
                  </a:lnTo>
                  <a:lnTo>
                    <a:pt x="839901" y="470446"/>
                  </a:lnTo>
                  <a:lnTo>
                    <a:pt x="569391" y="348449"/>
                  </a:lnTo>
                  <a:lnTo>
                    <a:pt x="376605" y="311670"/>
                  </a:lnTo>
                  <a:lnTo>
                    <a:pt x="327596" y="310857"/>
                  </a:lnTo>
                  <a:lnTo>
                    <a:pt x="297078" y="252183"/>
                  </a:lnTo>
                  <a:lnTo>
                    <a:pt x="329577" y="245135"/>
                  </a:lnTo>
                  <a:lnTo>
                    <a:pt x="426173" y="245465"/>
                  </a:lnTo>
                  <a:lnTo>
                    <a:pt x="585571" y="285419"/>
                  </a:lnTo>
                  <a:lnTo>
                    <a:pt x="806462" y="397205"/>
                  </a:lnTo>
                  <a:lnTo>
                    <a:pt x="883437" y="448538"/>
                  </a:lnTo>
                  <a:lnTo>
                    <a:pt x="934059" y="487260"/>
                  </a:lnTo>
                  <a:lnTo>
                    <a:pt x="965314" y="516166"/>
                  </a:lnTo>
                  <a:lnTo>
                    <a:pt x="997762" y="555739"/>
                  </a:lnTo>
                  <a:lnTo>
                    <a:pt x="1023251" y="591705"/>
                  </a:lnTo>
                  <a:lnTo>
                    <a:pt x="1059992" y="644664"/>
                  </a:lnTo>
                  <a:lnTo>
                    <a:pt x="1081659" y="672947"/>
                  </a:lnTo>
                  <a:lnTo>
                    <a:pt x="1081659" y="545274"/>
                  </a:lnTo>
                  <a:lnTo>
                    <a:pt x="1076020" y="534530"/>
                  </a:lnTo>
                  <a:lnTo>
                    <a:pt x="1038009" y="477735"/>
                  </a:lnTo>
                  <a:lnTo>
                    <a:pt x="987425" y="416674"/>
                  </a:lnTo>
                  <a:lnTo>
                    <a:pt x="680377" y="159575"/>
                  </a:lnTo>
                  <a:lnTo>
                    <a:pt x="409600" y="37668"/>
                  </a:lnTo>
                  <a:lnTo>
                    <a:pt x="216649" y="1104"/>
                  </a:lnTo>
                  <a:lnTo>
                    <a:pt x="143103" y="0"/>
                  </a:lnTo>
                  <a:lnTo>
                    <a:pt x="0" y="56603"/>
                  </a:lnTo>
                  <a:lnTo>
                    <a:pt x="637959" y="1300759"/>
                  </a:lnTo>
                  <a:lnTo>
                    <a:pt x="584073" y="1305013"/>
                  </a:lnTo>
                  <a:lnTo>
                    <a:pt x="463931" y="1336865"/>
                  </a:lnTo>
                  <a:lnTo>
                    <a:pt x="339813" y="1424889"/>
                  </a:lnTo>
                  <a:lnTo>
                    <a:pt x="273989" y="1597685"/>
                  </a:lnTo>
                  <a:lnTo>
                    <a:pt x="273316" y="1646072"/>
                  </a:lnTo>
                  <a:lnTo>
                    <a:pt x="278104" y="1691271"/>
                  </a:lnTo>
                  <a:lnTo>
                    <a:pt x="287972" y="1733143"/>
                  </a:lnTo>
                  <a:lnTo>
                    <a:pt x="302501" y="1771535"/>
                  </a:lnTo>
                  <a:lnTo>
                    <a:pt x="321297" y="1806321"/>
                  </a:lnTo>
                  <a:lnTo>
                    <a:pt x="343966" y="1837334"/>
                  </a:lnTo>
                  <a:lnTo>
                    <a:pt x="399326" y="1887537"/>
                  </a:lnTo>
                  <a:lnTo>
                    <a:pt x="465391" y="1921002"/>
                  </a:lnTo>
                  <a:lnTo>
                    <a:pt x="538975" y="1936584"/>
                  </a:lnTo>
                  <a:lnTo>
                    <a:pt x="577596" y="1937321"/>
                  </a:lnTo>
                  <a:lnTo>
                    <a:pt x="616902" y="1933168"/>
                  </a:lnTo>
                  <a:lnTo>
                    <a:pt x="656488" y="1923961"/>
                  </a:lnTo>
                  <a:lnTo>
                    <a:pt x="695972" y="1909584"/>
                  </a:lnTo>
                  <a:lnTo>
                    <a:pt x="734936" y="1889887"/>
                  </a:lnTo>
                  <a:lnTo>
                    <a:pt x="773010" y="1864728"/>
                  </a:lnTo>
                  <a:lnTo>
                    <a:pt x="891133" y="1729701"/>
                  </a:lnTo>
                  <a:lnTo>
                    <a:pt x="931760" y="1596097"/>
                  </a:lnTo>
                  <a:lnTo>
                    <a:pt x="930236" y="1493951"/>
                  </a:lnTo>
                  <a:lnTo>
                    <a:pt x="921880" y="1453222"/>
                  </a:lnTo>
                  <a:lnTo>
                    <a:pt x="458241" y="562013"/>
                  </a:lnTo>
                  <a:lnTo>
                    <a:pt x="489458" y="555167"/>
                  </a:lnTo>
                  <a:lnTo>
                    <a:pt x="586270" y="555320"/>
                  </a:lnTo>
                  <a:lnTo>
                    <a:pt x="745705" y="595236"/>
                  </a:lnTo>
                  <a:lnTo>
                    <a:pt x="966216" y="707351"/>
                  </a:lnTo>
                  <a:lnTo>
                    <a:pt x="1072870" y="775525"/>
                  </a:lnTo>
                  <a:lnTo>
                    <a:pt x="1139672" y="819073"/>
                  </a:lnTo>
                  <a:lnTo>
                    <a:pt x="1174216" y="842162"/>
                  </a:lnTo>
                  <a:lnTo>
                    <a:pt x="1227302" y="883881"/>
                  </a:lnTo>
                  <a:lnTo>
                    <a:pt x="1296289" y="931976"/>
                  </a:lnTo>
                  <a:lnTo>
                    <a:pt x="1299794" y="908151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8693" y="1789420"/>
              <a:ext cx="190364" cy="2083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17900" y="323950"/>
              <a:ext cx="1619250" cy="1647825"/>
            </a:xfrm>
            <a:custGeom>
              <a:avLst/>
              <a:gdLst/>
              <a:ahLst/>
              <a:cxnLst/>
              <a:rect l="l" t="t" r="r" b="b"/>
              <a:pathLst>
                <a:path w="1619250" h="1647825">
                  <a:moveTo>
                    <a:pt x="1619046" y="331647"/>
                  </a:moveTo>
                  <a:lnTo>
                    <a:pt x="1601470" y="316179"/>
                  </a:lnTo>
                  <a:lnTo>
                    <a:pt x="1587982" y="305257"/>
                  </a:lnTo>
                  <a:lnTo>
                    <a:pt x="1579321" y="298780"/>
                  </a:lnTo>
                  <a:lnTo>
                    <a:pt x="1577848" y="297764"/>
                  </a:lnTo>
                  <a:lnTo>
                    <a:pt x="1576260" y="295935"/>
                  </a:lnTo>
                  <a:lnTo>
                    <a:pt x="1532521" y="281686"/>
                  </a:lnTo>
                  <a:lnTo>
                    <a:pt x="1483766" y="264121"/>
                  </a:lnTo>
                  <a:lnTo>
                    <a:pt x="1432369" y="244475"/>
                  </a:lnTo>
                  <a:lnTo>
                    <a:pt x="1380705" y="223939"/>
                  </a:lnTo>
                  <a:lnTo>
                    <a:pt x="1331137" y="203708"/>
                  </a:lnTo>
                  <a:lnTo>
                    <a:pt x="1286052" y="185000"/>
                  </a:lnTo>
                  <a:lnTo>
                    <a:pt x="1247813" y="169024"/>
                  </a:lnTo>
                  <a:lnTo>
                    <a:pt x="1218806" y="156984"/>
                  </a:lnTo>
                  <a:lnTo>
                    <a:pt x="1097686" y="121564"/>
                  </a:lnTo>
                  <a:lnTo>
                    <a:pt x="892556" y="68808"/>
                  </a:lnTo>
                  <a:lnTo>
                    <a:pt x="699236" y="20904"/>
                  </a:lnTo>
                  <a:lnTo>
                    <a:pt x="613511" y="0"/>
                  </a:lnTo>
                  <a:lnTo>
                    <a:pt x="613892" y="939"/>
                  </a:lnTo>
                  <a:lnTo>
                    <a:pt x="613156" y="711"/>
                  </a:lnTo>
                  <a:lnTo>
                    <a:pt x="411975" y="1000582"/>
                  </a:lnTo>
                  <a:lnTo>
                    <a:pt x="379171" y="978585"/>
                  </a:lnTo>
                  <a:lnTo>
                    <a:pt x="295884" y="942340"/>
                  </a:lnTo>
                  <a:lnTo>
                    <a:pt x="184810" y="936447"/>
                  </a:lnTo>
                  <a:lnTo>
                    <a:pt x="68668" y="1005535"/>
                  </a:lnTo>
                  <a:lnTo>
                    <a:pt x="38950" y="1043647"/>
                  </a:lnTo>
                  <a:lnTo>
                    <a:pt x="17894" y="1082814"/>
                  </a:lnTo>
                  <a:lnTo>
                    <a:pt x="5054" y="1122324"/>
                  </a:lnTo>
                  <a:lnTo>
                    <a:pt x="0" y="1161478"/>
                  </a:lnTo>
                  <a:lnTo>
                    <a:pt x="2298" y="1199603"/>
                  </a:lnTo>
                  <a:lnTo>
                    <a:pt x="27228" y="1269974"/>
                  </a:lnTo>
                  <a:lnTo>
                    <a:pt x="76377" y="1327899"/>
                  </a:lnTo>
                  <a:lnTo>
                    <a:pt x="108940" y="1350454"/>
                  </a:lnTo>
                  <a:lnTo>
                    <a:pt x="146265" y="1367815"/>
                  </a:lnTo>
                  <a:lnTo>
                    <a:pt x="187909" y="1379296"/>
                  </a:lnTo>
                  <a:lnTo>
                    <a:pt x="233426" y="1384198"/>
                  </a:lnTo>
                  <a:lnTo>
                    <a:pt x="362483" y="1360601"/>
                  </a:lnTo>
                  <a:lnTo>
                    <a:pt x="446455" y="1302842"/>
                  </a:lnTo>
                  <a:lnTo>
                    <a:pt x="491972" y="1243939"/>
                  </a:lnTo>
                  <a:lnTo>
                    <a:pt x="505675" y="1216964"/>
                  </a:lnTo>
                  <a:lnTo>
                    <a:pt x="694829" y="246786"/>
                  </a:lnTo>
                  <a:lnTo>
                    <a:pt x="697166" y="248450"/>
                  </a:lnTo>
                  <a:lnTo>
                    <a:pt x="703719" y="253504"/>
                  </a:lnTo>
                  <a:lnTo>
                    <a:pt x="713778" y="262001"/>
                  </a:lnTo>
                  <a:lnTo>
                    <a:pt x="725728" y="273164"/>
                  </a:lnTo>
                  <a:lnTo>
                    <a:pt x="725944" y="273659"/>
                  </a:lnTo>
                  <a:lnTo>
                    <a:pt x="726351" y="273748"/>
                  </a:lnTo>
                  <a:lnTo>
                    <a:pt x="726655" y="274015"/>
                  </a:lnTo>
                  <a:lnTo>
                    <a:pt x="726681" y="273799"/>
                  </a:lnTo>
                  <a:lnTo>
                    <a:pt x="794054" y="286397"/>
                  </a:lnTo>
                  <a:lnTo>
                    <a:pt x="949921" y="316217"/>
                  </a:lnTo>
                  <a:lnTo>
                    <a:pt x="1120914" y="350469"/>
                  </a:lnTo>
                  <a:lnTo>
                    <a:pt x="1234363" y="376542"/>
                  </a:lnTo>
                  <a:lnTo>
                    <a:pt x="1317713" y="407365"/>
                  </a:lnTo>
                  <a:lnTo>
                    <a:pt x="1422463" y="452069"/>
                  </a:lnTo>
                  <a:lnTo>
                    <a:pt x="1429931" y="455434"/>
                  </a:lnTo>
                  <a:lnTo>
                    <a:pt x="1267256" y="1263992"/>
                  </a:lnTo>
                  <a:lnTo>
                    <a:pt x="1234440" y="1241996"/>
                  </a:lnTo>
                  <a:lnTo>
                    <a:pt x="1151153" y="1205738"/>
                  </a:lnTo>
                  <a:lnTo>
                    <a:pt x="1040079" y="1199845"/>
                  </a:lnTo>
                  <a:lnTo>
                    <a:pt x="923937" y="1268945"/>
                  </a:lnTo>
                  <a:lnTo>
                    <a:pt x="894219" y="1307045"/>
                  </a:lnTo>
                  <a:lnTo>
                    <a:pt x="873163" y="1346174"/>
                  </a:lnTo>
                  <a:lnTo>
                    <a:pt x="860323" y="1385633"/>
                  </a:lnTo>
                  <a:lnTo>
                    <a:pt x="855268" y="1424736"/>
                  </a:lnTo>
                  <a:lnTo>
                    <a:pt x="857580" y="1462798"/>
                  </a:lnTo>
                  <a:lnTo>
                    <a:pt x="882510" y="1533042"/>
                  </a:lnTo>
                  <a:lnTo>
                    <a:pt x="931646" y="1590865"/>
                  </a:lnTo>
                  <a:lnTo>
                    <a:pt x="964222" y="1613408"/>
                  </a:lnTo>
                  <a:lnTo>
                    <a:pt x="1001534" y="1630768"/>
                  </a:lnTo>
                  <a:lnTo>
                    <a:pt x="1043178" y="1642287"/>
                  </a:lnTo>
                  <a:lnTo>
                    <a:pt x="1088694" y="1647253"/>
                  </a:lnTo>
                  <a:lnTo>
                    <a:pt x="1217752" y="1623656"/>
                  </a:lnTo>
                  <a:lnTo>
                    <a:pt x="1301724" y="1565884"/>
                  </a:lnTo>
                  <a:lnTo>
                    <a:pt x="1347241" y="1506994"/>
                  </a:lnTo>
                  <a:lnTo>
                    <a:pt x="1360944" y="1480019"/>
                  </a:lnTo>
                  <a:lnTo>
                    <a:pt x="1550098" y="510197"/>
                  </a:lnTo>
                  <a:lnTo>
                    <a:pt x="1552435" y="511860"/>
                  </a:lnTo>
                  <a:lnTo>
                    <a:pt x="1558988" y="516915"/>
                  </a:lnTo>
                  <a:lnTo>
                    <a:pt x="1569046" y="525411"/>
                  </a:lnTo>
                  <a:lnTo>
                    <a:pt x="1581924" y="537413"/>
                  </a:lnTo>
                  <a:lnTo>
                    <a:pt x="1589608" y="485775"/>
                  </a:lnTo>
                  <a:lnTo>
                    <a:pt x="1598358" y="434263"/>
                  </a:lnTo>
                  <a:lnTo>
                    <a:pt x="1601089" y="419938"/>
                  </a:lnTo>
                  <a:lnTo>
                    <a:pt x="1603616" y="415086"/>
                  </a:lnTo>
                  <a:lnTo>
                    <a:pt x="1617675" y="343077"/>
                  </a:lnTo>
                  <a:lnTo>
                    <a:pt x="1616824" y="342112"/>
                  </a:lnTo>
                  <a:lnTo>
                    <a:pt x="1619046" y="331647"/>
                  </a:lnTo>
                  <a:close/>
                </a:path>
              </a:pathLst>
            </a:custGeom>
            <a:solidFill>
              <a:srgbClr val="159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368" y="558356"/>
              <a:ext cx="149430" cy="1555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51073" y="214349"/>
              <a:ext cx="2590800" cy="1647825"/>
            </a:xfrm>
            <a:custGeom>
              <a:avLst/>
              <a:gdLst/>
              <a:ahLst/>
              <a:cxnLst/>
              <a:rect l="l" t="t" r="r" b="b"/>
              <a:pathLst>
                <a:path w="2590800" h="1647825">
                  <a:moveTo>
                    <a:pt x="401027" y="702525"/>
                  </a:moveTo>
                  <a:lnTo>
                    <a:pt x="367271" y="696556"/>
                  </a:lnTo>
                  <a:lnTo>
                    <a:pt x="330923" y="697217"/>
                  </a:lnTo>
                  <a:lnTo>
                    <a:pt x="301879" y="700532"/>
                  </a:lnTo>
                  <a:lnTo>
                    <a:pt x="290004" y="702525"/>
                  </a:lnTo>
                  <a:lnTo>
                    <a:pt x="300405" y="679500"/>
                  </a:lnTo>
                  <a:lnTo>
                    <a:pt x="319392" y="629958"/>
                  </a:lnTo>
                  <a:lnTo>
                    <a:pt x="328637" y="583196"/>
                  </a:lnTo>
                  <a:lnTo>
                    <a:pt x="309803" y="568528"/>
                  </a:lnTo>
                  <a:lnTo>
                    <a:pt x="276656" y="595528"/>
                  </a:lnTo>
                  <a:lnTo>
                    <a:pt x="254431" y="640791"/>
                  </a:lnTo>
                  <a:lnTo>
                    <a:pt x="241935" y="683323"/>
                  </a:lnTo>
                  <a:lnTo>
                    <a:pt x="238036" y="702170"/>
                  </a:lnTo>
                  <a:lnTo>
                    <a:pt x="229298" y="686168"/>
                  </a:lnTo>
                  <a:lnTo>
                    <a:pt x="207137" y="653376"/>
                  </a:lnTo>
                  <a:lnTo>
                    <a:pt x="177622" y="626694"/>
                  </a:lnTo>
                  <a:lnTo>
                    <a:pt x="146812" y="628980"/>
                  </a:lnTo>
                  <a:lnTo>
                    <a:pt x="137325" y="654138"/>
                  </a:lnTo>
                  <a:lnTo>
                    <a:pt x="154724" y="677773"/>
                  </a:lnTo>
                  <a:lnTo>
                    <a:pt x="179476" y="695312"/>
                  </a:lnTo>
                  <a:lnTo>
                    <a:pt x="192062" y="702170"/>
                  </a:lnTo>
                  <a:lnTo>
                    <a:pt x="173189" y="706399"/>
                  </a:lnTo>
                  <a:lnTo>
                    <a:pt x="134124" y="717689"/>
                  </a:lnTo>
                  <a:lnTo>
                    <a:pt x="101231" y="733945"/>
                  </a:lnTo>
                  <a:lnTo>
                    <a:pt x="100850" y="753084"/>
                  </a:lnTo>
                  <a:lnTo>
                    <a:pt x="130873" y="763968"/>
                  </a:lnTo>
                  <a:lnTo>
                    <a:pt x="165201" y="762762"/>
                  </a:lnTo>
                  <a:lnTo>
                    <a:pt x="193421" y="756716"/>
                  </a:lnTo>
                  <a:lnTo>
                    <a:pt x="205143" y="753084"/>
                  </a:lnTo>
                  <a:lnTo>
                    <a:pt x="203314" y="767651"/>
                  </a:lnTo>
                  <a:lnTo>
                    <a:pt x="200240" y="801166"/>
                  </a:lnTo>
                  <a:lnTo>
                    <a:pt x="199631" y="838403"/>
                  </a:lnTo>
                  <a:lnTo>
                    <a:pt x="205143" y="864108"/>
                  </a:lnTo>
                  <a:lnTo>
                    <a:pt x="215747" y="858202"/>
                  </a:lnTo>
                  <a:lnTo>
                    <a:pt x="226314" y="825919"/>
                  </a:lnTo>
                  <a:lnTo>
                    <a:pt x="234429" y="789927"/>
                  </a:lnTo>
                  <a:lnTo>
                    <a:pt x="237680" y="772883"/>
                  </a:lnTo>
                  <a:lnTo>
                    <a:pt x="250139" y="793292"/>
                  </a:lnTo>
                  <a:lnTo>
                    <a:pt x="279044" y="835063"/>
                  </a:lnTo>
                  <a:lnTo>
                    <a:pt x="311658" y="869099"/>
                  </a:lnTo>
                  <a:lnTo>
                    <a:pt x="335254" y="866228"/>
                  </a:lnTo>
                  <a:lnTo>
                    <a:pt x="333552" y="830376"/>
                  </a:lnTo>
                  <a:lnTo>
                    <a:pt x="310515" y="791845"/>
                  </a:lnTo>
                  <a:lnTo>
                    <a:pt x="283756" y="761072"/>
                  </a:lnTo>
                  <a:lnTo>
                    <a:pt x="270916" y="748487"/>
                  </a:lnTo>
                  <a:lnTo>
                    <a:pt x="296710" y="743292"/>
                  </a:lnTo>
                  <a:lnTo>
                    <a:pt x="350558" y="730808"/>
                  </a:lnTo>
                  <a:lnTo>
                    <a:pt x="397103" y="715670"/>
                  </a:lnTo>
                  <a:lnTo>
                    <a:pt x="401027" y="702525"/>
                  </a:lnTo>
                  <a:close/>
                </a:path>
                <a:path w="2590800" h="1647825">
                  <a:moveTo>
                    <a:pt x="1618691" y="331635"/>
                  </a:moveTo>
                  <a:lnTo>
                    <a:pt x="1601127" y="316179"/>
                  </a:lnTo>
                  <a:lnTo>
                    <a:pt x="1587627" y="305257"/>
                  </a:lnTo>
                  <a:lnTo>
                    <a:pt x="1578965" y="298767"/>
                  </a:lnTo>
                  <a:lnTo>
                    <a:pt x="1577530" y="297776"/>
                  </a:lnTo>
                  <a:lnTo>
                    <a:pt x="1575917" y="295922"/>
                  </a:lnTo>
                  <a:lnTo>
                    <a:pt x="1532178" y="281673"/>
                  </a:lnTo>
                  <a:lnTo>
                    <a:pt x="1483423" y="264121"/>
                  </a:lnTo>
                  <a:lnTo>
                    <a:pt x="1432013" y="244475"/>
                  </a:lnTo>
                  <a:lnTo>
                    <a:pt x="1380350" y="223939"/>
                  </a:lnTo>
                  <a:lnTo>
                    <a:pt x="1330782" y="203708"/>
                  </a:lnTo>
                  <a:lnTo>
                    <a:pt x="1285697" y="185000"/>
                  </a:lnTo>
                  <a:lnTo>
                    <a:pt x="1247470" y="169024"/>
                  </a:lnTo>
                  <a:lnTo>
                    <a:pt x="1218463" y="156972"/>
                  </a:lnTo>
                  <a:lnTo>
                    <a:pt x="1097330" y="121564"/>
                  </a:lnTo>
                  <a:lnTo>
                    <a:pt x="892213" y="68808"/>
                  </a:lnTo>
                  <a:lnTo>
                    <a:pt x="698893" y="20891"/>
                  </a:lnTo>
                  <a:lnTo>
                    <a:pt x="613156" y="0"/>
                  </a:lnTo>
                  <a:lnTo>
                    <a:pt x="613308" y="393"/>
                  </a:lnTo>
                  <a:lnTo>
                    <a:pt x="613156" y="342"/>
                  </a:lnTo>
                  <a:lnTo>
                    <a:pt x="411988" y="999871"/>
                  </a:lnTo>
                  <a:lnTo>
                    <a:pt x="379171" y="977874"/>
                  </a:lnTo>
                  <a:lnTo>
                    <a:pt x="295884" y="941628"/>
                  </a:lnTo>
                  <a:lnTo>
                    <a:pt x="184810" y="935736"/>
                  </a:lnTo>
                  <a:lnTo>
                    <a:pt x="68668" y="1004824"/>
                  </a:lnTo>
                  <a:lnTo>
                    <a:pt x="38963" y="1042936"/>
                  </a:lnTo>
                  <a:lnTo>
                    <a:pt x="17894" y="1082052"/>
                  </a:lnTo>
                  <a:lnTo>
                    <a:pt x="5054" y="1121511"/>
                  </a:lnTo>
                  <a:lnTo>
                    <a:pt x="0" y="1160614"/>
                  </a:lnTo>
                  <a:lnTo>
                    <a:pt x="2311" y="1198664"/>
                  </a:lnTo>
                  <a:lnTo>
                    <a:pt x="27241" y="1268869"/>
                  </a:lnTo>
                  <a:lnTo>
                    <a:pt x="76377" y="1326642"/>
                  </a:lnTo>
                  <a:lnTo>
                    <a:pt x="108953" y="1349133"/>
                  </a:lnTo>
                  <a:lnTo>
                    <a:pt x="146265" y="1366443"/>
                  </a:lnTo>
                  <a:lnTo>
                    <a:pt x="187909" y="1377886"/>
                  </a:lnTo>
                  <a:lnTo>
                    <a:pt x="233438" y="1382788"/>
                  </a:lnTo>
                  <a:lnTo>
                    <a:pt x="362483" y="1359192"/>
                  </a:lnTo>
                  <a:lnTo>
                    <a:pt x="446455" y="1301419"/>
                  </a:lnTo>
                  <a:lnTo>
                    <a:pt x="491972" y="1242517"/>
                  </a:lnTo>
                  <a:lnTo>
                    <a:pt x="505675" y="1215542"/>
                  </a:lnTo>
                  <a:lnTo>
                    <a:pt x="694829" y="246430"/>
                  </a:lnTo>
                  <a:lnTo>
                    <a:pt x="697166" y="248094"/>
                  </a:lnTo>
                  <a:lnTo>
                    <a:pt x="703719" y="253149"/>
                  </a:lnTo>
                  <a:lnTo>
                    <a:pt x="713778" y="261645"/>
                  </a:lnTo>
                  <a:lnTo>
                    <a:pt x="726071" y="273126"/>
                  </a:lnTo>
                  <a:lnTo>
                    <a:pt x="726300" y="273659"/>
                  </a:lnTo>
                  <a:lnTo>
                    <a:pt x="794410" y="286397"/>
                  </a:lnTo>
                  <a:lnTo>
                    <a:pt x="950290" y="316217"/>
                  </a:lnTo>
                  <a:lnTo>
                    <a:pt x="1121283" y="350469"/>
                  </a:lnTo>
                  <a:lnTo>
                    <a:pt x="1234732" y="376542"/>
                  </a:lnTo>
                  <a:lnTo>
                    <a:pt x="1318260" y="407657"/>
                  </a:lnTo>
                  <a:lnTo>
                    <a:pt x="1422730" y="452335"/>
                  </a:lnTo>
                  <a:lnTo>
                    <a:pt x="1429639" y="455447"/>
                  </a:lnTo>
                  <a:lnTo>
                    <a:pt x="1267256" y="1263637"/>
                  </a:lnTo>
                  <a:lnTo>
                    <a:pt x="1234440" y="1241628"/>
                  </a:lnTo>
                  <a:lnTo>
                    <a:pt x="1151153" y="1205382"/>
                  </a:lnTo>
                  <a:lnTo>
                    <a:pt x="1040079" y="1199489"/>
                  </a:lnTo>
                  <a:lnTo>
                    <a:pt x="923937" y="1268577"/>
                  </a:lnTo>
                  <a:lnTo>
                    <a:pt x="894219" y="1306690"/>
                  </a:lnTo>
                  <a:lnTo>
                    <a:pt x="873150" y="1345844"/>
                  </a:lnTo>
                  <a:lnTo>
                    <a:pt x="860285" y="1385328"/>
                  </a:lnTo>
                  <a:lnTo>
                    <a:pt x="855205" y="1424457"/>
                  </a:lnTo>
                  <a:lnTo>
                    <a:pt x="857478" y="1462557"/>
                  </a:lnTo>
                  <a:lnTo>
                    <a:pt x="882370" y="1532890"/>
                  </a:lnTo>
                  <a:lnTo>
                    <a:pt x="931494" y="1590789"/>
                  </a:lnTo>
                  <a:lnTo>
                    <a:pt x="964069" y="1613357"/>
                  </a:lnTo>
                  <a:lnTo>
                    <a:pt x="1001420" y="1630743"/>
                  </a:lnTo>
                  <a:lnTo>
                    <a:pt x="1043114" y="1642275"/>
                  </a:lnTo>
                  <a:lnTo>
                    <a:pt x="1088707" y="1647253"/>
                  </a:lnTo>
                  <a:lnTo>
                    <a:pt x="1217866" y="1624012"/>
                  </a:lnTo>
                  <a:lnTo>
                    <a:pt x="1302080" y="1566329"/>
                  </a:lnTo>
                  <a:lnTo>
                    <a:pt x="1347851" y="1507388"/>
                  </a:lnTo>
                  <a:lnTo>
                    <a:pt x="1361655" y="1480362"/>
                  </a:lnTo>
                  <a:lnTo>
                    <a:pt x="1549755" y="510184"/>
                  </a:lnTo>
                  <a:lnTo>
                    <a:pt x="1552092" y="511860"/>
                  </a:lnTo>
                  <a:lnTo>
                    <a:pt x="1558632" y="516902"/>
                  </a:lnTo>
                  <a:lnTo>
                    <a:pt x="1568691" y="525399"/>
                  </a:lnTo>
                  <a:lnTo>
                    <a:pt x="1581569" y="537413"/>
                  </a:lnTo>
                  <a:lnTo>
                    <a:pt x="1589265" y="485775"/>
                  </a:lnTo>
                  <a:lnTo>
                    <a:pt x="1598015" y="434263"/>
                  </a:lnTo>
                  <a:lnTo>
                    <a:pt x="1600746" y="419925"/>
                  </a:lnTo>
                  <a:lnTo>
                    <a:pt x="1603273" y="415074"/>
                  </a:lnTo>
                  <a:lnTo>
                    <a:pt x="1617319" y="343077"/>
                  </a:lnTo>
                  <a:lnTo>
                    <a:pt x="1616468" y="342112"/>
                  </a:lnTo>
                  <a:lnTo>
                    <a:pt x="1618691" y="331635"/>
                  </a:lnTo>
                  <a:close/>
                </a:path>
                <a:path w="2590800" h="1647825">
                  <a:moveTo>
                    <a:pt x="2048789" y="40830"/>
                  </a:moveTo>
                  <a:lnTo>
                    <a:pt x="2035111" y="26225"/>
                  </a:lnTo>
                  <a:lnTo>
                    <a:pt x="2015261" y="23469"/>
                  </a:lnTo>
                  <a:lnTo>
                    <a:pt x="1998357" y="37274"/>
                  </a:lnTo>
                  <a:lnTo>
                    <a:pt x="1996744" y="59067"/>
                  </a:lnTo>
                  <a:lnTo>
                    <a:pt x="2010448" y="73736"/>
                  </a:lnTo>
                  <a:lnTo>
                    <a:pt x="2030298" y="76492"/>
                  </a:lnTo>
                  <a:lnTo>
                    <a:pt x="2047163" y="62611"/>
                  </a:lnTo>
                  <a:lnTo>
                    <a:pt x="2048789" y="40830"/>
                  </a:lnTo>
                  <a:close/>
                </a:path>
                <a:path w="2590800" h="1647825">
                  <a:moveTo>
                    <a:pt x="2240826" y="553364"/>
                  </a:moveTo>
                  <a:lnTo>
                    <a:pt x="2238184" y="542086"/>
                  </a:lnTo>
                  <a:lnTo>
                    <a:pt x="2232025" y="533107"/>
                  </a:lnTo>
                  <a:lnTo>
                    <a:pt x="2223008" y="527367"/>
                  </a:lnTo>
                  <a:lnTo>
                    <a:pt x="2211819" y="525767"/>
                  </a:lnTo>
                  <a:lnTo>
                    <a:pt x="2195906" y="528637"/>
                  </a:lnTo>
                  <a:lnTo>
                    <a:pt x="2163737" y="533019"/>
                  </a:lnTo>
                  <a:lnTo>
                    <a:pt x="2147824" y="535901"/>
                  </a:lnTo>
                  <a:lnTo>
                    <a:pt x="2144712" y="518579"/>
                  </a:lnTo>
                  <a:lnTo>
                    <a:pt x="2140826" y="501700"/>
                  </a:lnTo>
                  <a:lnTo>
                    <a:pt x="2136698" y="485254"/>
                  </a:lnTo>
                  <a:lnTo>
                    <a:pt x="2132901" y="469252"/>
                  </a:lnTo>
                  <a:lnTo>
                    <a:pt x="2128736" y="460133"/>
                  </a:lnTo>
                  <a:lnTo>
                    <a:pt x="2120557" y="453605"/>
                  </a:lnTo>
                  <a:lnTo>
                    <a:pt x="2110041" y="450494"/>
                  </a:lnTo>
                  <a:lnTo>
                    <a:pt x="2098852" y="451612"/>
                  </a:lnTo>
                  <a:lnTo>
                    <a:pt x="2089238" y="456819"/>
                  </a:lnTo>
                  <a:lnTo>
                    <a:pt x="2082736" y="464832"/>
                  </a:lnTo>
                  <a:lnTo>
                    <a:pt x="2079879" y="474751"/>
                  </a:lnTo>
                  <a:lnTo>
                    <a:pt x="2081199" y="485660"/>
                  </a:lnTo>
                  <a:lnTo>
                    <a:pt x="2083231" y="496011"/>
                  </a:lnTo>
                  <a:lnTo>
                    <a:pt x="2088273" y="517182"/>
                  </a:lnTo>
                  <a:lnTo>
                    <a:pt x="2090293" y="527532"/>
                  </a:lnTo>
                  <a:lnTo>
                    <a:pt x="2094052" y="532384"/>
                  </a:lnTo>
                  <a:lnTo>
                    <a:pt x="2093861" y="538594"/>
                  </a:lnTo>
                  <a:lnTo>
                    <a:pt x="2095080" y="542340"/>
                  </a:lnTo>
                  <a:lnTo>
                    <a:pt x="2083206" y="543585"/>
                  </a:lnTo>
                  <a:lnTo>
                    <a:pt x="2060067" y="547560"/>
                  </a:lnTo>
                  <a:lnTo>
                    <a:pt x="2048243" y="548906"/>
                  </a:lnTo>
                  <a:lnTo>
                    <a:pt x="2036965" y="551548"/>
                  </a:lnTo>
                  <a:lnTo>
                    <a:pt x="2027986" y="557707"/>
                  </a:lnTo>
                  <a:lnTo>
                    <a:pt x="2022246" y="566737"/>
                  </a:lnTo>
                  <a:lnTo>
                    <a:pt x="2020633" y="577913"/>
                  </a:lnTo>
                  <a:lnTo>
                    <a:pt x="2022640" y="586498"/>
                  </a:lnTo>
                  <a:lnTo>
                    <a:pt x="2023275" y="589191"/>
                  </a:lnTo>
                  <a:lnTo>
                    <a:pt x="2029447" y="598170"/>
                  </a:lnTo>
                  <a:lnTo>
                    <a:pt x="2038464" y="603923"/>
                  </a:lnTo>
                  <a:lnTo>
                    <a:pt x="2049640" y="605523"/>
                  </a:lnTo>
                  <a:lnTo>
                    <a:pt x="2102573" y="598957"/>
                  </a:lnTo>
                  <a:lnTo>
                    <a:pt x="2104339" y="613270"/>
                  </a:lnTo>
                  <a:lnTo>
                    <a:pt x="2105380" y="621334"/>
                  </a:lnTo>
                  <a:lnTo>
                    <a:pt x="2106117" y="627049"/>
                  </a:lnTo>
                  <a:lnTo>
                    <a:pt x="2107463" y="640588"/>
                  </a:lnTo>
                  <a:lnTo>
                    <a:pt x="2107920" y="654215"/>
                  </a:lnTo>
                  <a:lnTo>
                    <a:pt x="2111324" y="664057"/>
                  </a:lnTo>
                  <a:lnTo>
                    <a:pt x="2117572" y="672198"/>
                  </a:lnTo>
                  <a:lnTo>
                    <a:pt x="2125853" y="677354"/>
                  </a:lnTo>
                  <a:lnTo>
                    <a:pt x="2135301" y="678307"/>
                  </a:lnTo>
                  <a:lnTo>
                    <a:pt x="2146579" y="675678"/>
                  </a:lnTo>
                  <a:lnTo>
                    <a:pt x="2155558" y="669505"/>
                  </a:lnTo>
                  <a:lnTo>
                    <a:pt x="2161311" y="660488"/>
                  </a:lnTo>
                  <a:lnTo>
                    <a:pt x="2162911" y="649300"/>
                  </a:lnTo>
                  <a:lnTo>
                    <a:pt x="2161387" y="634504"/>
                  </a:lnTo>
                  <a:lnTo>
                    <a:pt x="2159800" y="619696"/>
                  </a:lnTo>
                  <a:lnTo>
                    <a:pt x="2156536" y="590169"/>
                  </a:lnTo>
                  <a:lnTo>
                    <a:pt x="2213216" y="582371"/>
                  </a:lnTo>
                  <a:lnTo>
                    <a:pt x="2224494" y="579742"/>
                  </a:lnTo>
                  <a:lnTo>
                    <a:pt x="2233472" y="573570"/>
                  </a:lnTo>
                  <a:lnTo>
                    <a:pt x="2239226" y="564553"/>
                  </a:lnTo>
                  <a:lnTo>
                    <a:pt x="2240826" y="553364"/>
                  </a:lnTo>
                  <a:close/>
                </a:path>
                <a:path w="2590800" h="1647825">
                  <a:moveTo>
                    <a:pt x="2414816" y="60083"/>
                  </a:moveTo>
                  <a:lnTo>
                    <a:pt x="2401138" y="45466"/>
                  </a:lnTo>
                  <a:lnTo>
                    <a:pt x="2381288" y="42710"/>
                  </a:lnTo>
                  <a:lnTo>
                    <a:pt x="2364384" y="56515"/>
                  </a:lnTo>
                  <a:lnTo>
                    <a:pt x="2363546" y="76949"/>
                  </a:lnTo>
                  <a:lnTo>
                    <a:pt x="2377465" y="91186"/>
                  </a:lnTo>
                  <a:lnTo>
                    <a:pt x="2397036" y="94411"/>
                  </a:lnTo>
                  <a:lnTo>
                    <a:pt x="2413190" y="81851"/>
                  </a:lnTo>
                  <a:lnTo>
                    <a:pt x="2414816" y="60083"/>
                  </a:lnTo>
                  <a:close/>
                </a:path>
                <a:path w="2590800" h="1647825">
                  <a:moveTo>
                    <a:pt x="2590342" y="433730"/>
                  </a:moveTo>
                  <a:lnTo>
                    <a:pt x="2576665" y="419112"/>
                  </a:lnTo>
                  <a:lnTo>
                    <a:pt x="2556814" y="416369"/>
                  </a:lnTo>
                  <a:lnTo>
                    <a:pt x="2539911" y="430161"/>
                  </a:lnTo>
                  <a:lnTo>
                    <a:pt x="2538298" y="451967"/>
                  </a:lnTo>
                  <a:lnTo>
                    <a:pt x="2551988" y="466623"/>
                  </a:lnTo>
                  <a:lnTo>
                    <a:pt x="2571851" y="469392"/>
                  </a:lnTo>
                  <a:lnTo>
                    <a:pt x="2588717" y="455498"/>
                  </a:lnTo>
                  <a:lnTo>
                    <a:pt x="2590342" y="43373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620" y="1206879"/>
              <a:ext cx="1438910" cy="1633220"/>
            </a:xfrm>
            <a:custGeom>
              <a:avLst/>
              <a:gdLst/>
              <a:ahLst/>
              <a:cxnLst/>
              <a:rect l="l" t="t" r="r" b="b"/>
              <a:pathLst>
                <a:path w="1438910" h="1633220">
                  <a:moveTo>
                    <a:pt x="237590" y="1625388"/>
                  </a:moveTo>
                  <a:lnTo>
                    <a:pt x="194313" y="1611172"/>
                  </a:lnTo>
                  <a:lnTo>
                    <a:pt x="154964" y="1592655"/>
                  </a:lnTo>
                  <a:lnTo>
                    <a:pt x="119696" y="1570284"/>
                  </a:lnTo>
                  <a:lnTo>
                    <a:pt x="88662" y="1544505"/>
                  </a:lnTo>
                  <a:lnTo>
                    <a:pt x="62017" y="1515763"/>
                  </a:lnTo>
                  <a:lnTo>
                    <a:pt x="39915" y="1484505"/>
                  </a:lnTo>
                  <a:lnTo>
                    <a:pt x="9950" y="1416223"/>
                  </a:lnTo>
                  <a:lnTo>
                    <a:pt x="0" y="1343228"/>
                  </a:lnTo>
                  <a:lnTo>
                    <a:pt x="2913" y="1306077"/>
                  </a:lnTo>
                  <a:lnTo>
                    <a:pt x="25289" y="1232702"/>
                  </a:lnTo>
                  <a:lnTo>
                    <a:pt x="45057" y="1197368"/>
                  </a:lnTo>
                  <a:lnTo>
                    <a:pt x="70752" y="1163533"/>
                  </a:lnTo>
                  <a:lnTo>
                    <a:pt x="102525" y="1131641"/>
                  </a:lnTo>
                  <a:lnTo>
                    <a:pt x="140532" y="1102138"/>
                  </a:lnTo>
                  <a:lnTo>
                    <a:pt x="306564" y="1049438"/>
                  </a:lnTo>
                  <a:lnTo>
                    <a:pt x="444343" y="1089075"/>
                  </a:lnTo>
                  <a:lnTo>
                    <a:pt x="538374" y="1158632"/>
                  </a:lnTo>
                  <a:lnTo>
                    <a:pt x="573161" y="1195689"/>
                  </a:lnTo>
                  <a:lnTo>
                    <a:pt x="1115141" y="0"/>
                  </a:lnTo>
                  <a:lnTo>
                    <a:pt x="1240885" y="72053"/>
                  </a:lnTo>
                  <a:lnTo>
                    <a:pt x="1283199" y="126737"/>
                  </a:lnTo>
                  <a:lnTo>
                    <a:pt x="1369481" y="289842"/>
                  </a:lnTo>
                  <a:lnTo>
                    <a:pt x="1438737" y="559950"/>
                  </a:lnTo>
                  <a:lnTo>
                    <a:pt x="1429975" y="935642"/>
                  </a:lnTo>
                  <a:lnTo>
                    <a:pt x="1415299" y="1007645"/>
                  </a:lnTo>
                  <a:lnTo>
                    <a:pt x="1396048" y="1071970"/>
                  </a:lnTo>
                  <a:lnTo>
                    <a:pt x="1372918" y="1129037"/>
                  </a:lnTo>
                  <a:lnTo>
                    <a:pt x="1346604" y="1179260"/>
                  </a:lnTo>
                  <a:lnTo>
                    <a:pt x="1317800" y="1223058"/>
                  </a:lnTo>
                  <a:lnTo>
                    <a:pt x="1287202" y="1260848"/>
                  </a:lnTo>
                  <a:lnTo>
                    <a:pt x="1255505" y="1293046"/>
                  </a:lnTo>
                  <a:lnTo>
                    <a:pt x="1223403" y="1320069"/>
                  </a:lnTo>
                  <a:lnTo>
                    <a:pt x="1191591" y="1342335"/>
                  </a:lnTo>
                  <a:lnTo>
                    <a:pt x="1131617" y="1374261"/>
                  </a:lnTo>
                  <a:lnTo>
                    <a:pt x="1081143" y="1392160"/>
                  </a:lnTo>
                  <a:lnTo>
                    <a:pt x="1035405" y="1400004"/>
                  </a:lnTo>
                  <a:lnTo>
                    <a:pt x="1030931" y="1399220"/>
                  </a:lnTo>
                  <a:lnTo>
                    <a:pt x="1033002" y="1397430"/>
                  </a:lnTo>
                  <a:lnTo>
                    <a:pt x="1042311" y="1395052"/>
                  </a:lnTo>
                  <a:lnTo>
                    <a:pt x="1063768" y="1384621"/>
                  </a:lnTo>
                  <a:lnTo>
                    <a:pt x="1109599" y="1330201"/>
                  </a:lnTo>
                  <a:lnTo>
                    <a:pt x="1133076" y="1289463"/>
                  </a:lnTo>
                  <a:lnTo>
                    <a:pt x="1156327" y="1241873"/>
                  </a:lnTo>
                  <a:lnTo>
                    <a:pt x="1178904" y="1189055"/>
                  </a:lnTo>
                  <a:lnTo>
                    <a:pt x="1200357" y="1132634"/>
                  </a:lnTo>
                  <a:lnTo>
                    <a:pt x="1220237" y="1074235"/>
                  </a:lnTo>
                  <a:lnTo>
                    <a:pt x="1238094" y="1015483"/>
                  </a:lnTo>
                  <a:lnTo>
                    <a:pt x="1253479" y="958002"/>
                  </a:lnTo>
                  <a:lnTo>
                    <a:pt x="1265943" y="903418"/>
                  </a:lnTo>
                  <a:lnTo>
                    <a:pt x="1275036" y="853354"/>
                  </a:lnTo>
                  <a:lnTo>
                    <a:pt x="1275605" y="635534"/>
                  </a:lnTo>
                  <a:lnTo>
                    <a:pt x="1228728" y="471574"/>
                  </a:lnTo>
                  <a:lnTo>
                    <a:pt x="1172596" y="368238"/>
                  </a:lnTo>
                  <a:lnTo>
                    <a:pt x="1145399" y="332289"/>
                  </a:lnTo>
                  <a:lnTo>
                    <a:pt x="627913" y="1494068"/>
                  </a:lnTo>
                  <a:lnTo>
                    <a:pt x="602901" y="1523970"/>
                  </a:lnTo>
                  <a:lnTo>
                    <a:pt x="528688" y="1584749"/>
                  </a:lnTo>
                  <a:lnTo>
                    <a:pt x="406507" y="1633018"/>
                  </a:lnTo>
                  <a:lnTo>
                    <a:pt x="237590" y="1625388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540" y="1085091"/>
              <a:ext cx="1438275" cy="1633220"/>
            </a:xfrm>
            <a:custGeom>
              <a:avLst/>
              <a:gdLst/>
              <a:ahLst/>
              <a:cxnLst/>
              <a:rect l="l" t="t" r="r" b="b"/>
              <a:pathLst>
                <a:path w="1438275" h="1633220">
                  <a:moveTo>
                    <a:pt x="237632" y="1625217"/>
                  </a:moveTo>
                  <a:lnTo>
                    <a:pt x="194355" y="1611005"/>
                  </a:lnTo>
                  <a:lnTo>
                    <a:pt x="155004" y="1592499"/>
                  </a:lnTo>
                  <a:lnTo>
                    <a:pt x="119733" y="1570144"/>
                  </a:lnTo>
                  <a:lnTo>
                    <a:pt x="88695" y="1544386"/>
                  </a:lnTo>
                  <a:lnTo>
                    <a:pt x="62046" y="1515670"/>
                  </a:lnTo>
                  <a:lnTo>
                    <a:pt x="39938" y="1484440"/>
                  </a:lnTo>
                  <a:lnTo>
                    <a:pt x="9962" y="1416222"/>
                  </a:lnTo>
                  <a:lnTo>
                    <a:pt x="0" y="1343291"/>
                  </a:lnTo>
                  <a:lnTo>
                    <a:pt x="2908" y="1306172"/>
                  </a:lnTo>
                  <a:lnTo>
                    <a:pt x="25273" y="1232850"/>
                  </a:lnTo>
                  <a:lnTo>
                    <a:pt x="45038" y="1197538"/>
                  </a:lnTo>
                  <a:lnTo>
                    <a:pt x="70730" y="1163719"/>
                  </a:lnTo>
                  <a:lnTo>
                    <a:pt x="102502" y="1131837"/>
                  </a:lnTo>
                  <a:lnTo>
                    <a:pt x="140508" y="1102339"/>
                  </a:lnTo>
                  <a:lnTo>
                    <a:pt x="306540" y="1049638"/>
                  </a:lnTo>
                  <a:lnTo>
                    <a:pt x="444319" y="1089276"/>
                  </a:lnTo>
                  <a:lnTo>
                    <a:pt x="538349" y="1158833"/>
                  </a:lnTo>
                  <a:lnTo>
                    <a:pt x="573136" y="1195889"/>
                  </a:lnTo>
                  <a:lnTo>
                    <a:pt x="1114003" y="0"/>
                  </a:lnTo>
                  <a:lnTo>
                    <a:pt x="1239747" y="72053"/>
                  </a:lnTo>
                  <a:lnTo>
                    <a:pt x="1282111" y="126794"/>
                  </a:lnTo>
                  <a:lnTo>
                    <a:pt x="1368512" y="289968"/>
                  </a:lnTo>
                  <a:lnTo>
                    <a:pt x="1437912" y="560006"/>
                  </a:lnTo>
                  <a:lnTo>
                    <a:pt x="1429275" y="935338"/>
                  </a:lnTo>
                  <a:lnTo>
                    <a:pt x="1414598" y="1007340"/>
                  </a:lnTo>
                  <a:lnTo>
                    <a:pt x="1395348" y="1071666"/>
                  </a:lnTo>
                  <a:lnTo>
                    <a:pt x="1372218" y="1128732"/>
                  </a:lnTo>
                  <a:lnTo>
                    <a:pt x="1345904" y="1178956"/>
                  </a:lnTo>
                  <a:lnTo>
                    <a:pt x="1317100" y="1222754"/>
                  </a:lnTo>
                  <a:lnTo>
                    <a:pt x="1286502" y="1260544"/>
                  </a:lnTo>
                  <a:lnTo>
                    <a:pt x="1254805" y="1292741"/>
                  </a:lnTo>
                  <a:lnTo>
                    <a:pt x="1222702" y="1319765"/>
                  </a:lnTo>
                  <a:lnTo>
                    <a:pt x="1190891" y="1342030"/>
                  </a:lnTo>
                  <a:lnTo>
                    <a:pt x="1130917" y="1373956"/>
                  </a:lnTo>
                  <a:lnTo>
                    <a:pt x="1080443" y="1391855"/>
                  </a:lnTo>
                  <a:lnTo>
                    <a:pt x="1034705" y="1399700"/>
                  </a:lnTo>
                  <a:lnTo>
                    <a:pt x="1030231" y="1398915"/>
                  </a:lnTo>
                  <a:lnTo>
                    <a:pt x="1032301" y="1397126"/>
                  </a:lnTo>
                  <a:lnTo>
                    <a:pt x="1041611" y="1394748"/>
                  </a:lnTo>
                  <a:lnTo>
                    <a:pt x="1063067" y="1384316"/>
                  </a:lnTo>
                  <a:lnTo>
                    <a:pt x="1108899" y="1329897"/>
                  </a:lnTo>
                  <a:lnTo>
                    <a:pt x="1132376" y="1289159"/>
                  </a:lnTo>
                  <a:lnTo>
                    <a:pt x="1155627" y="1241569"/>
                  </a:lnTo>
                  <a:lnTo>
                    <a:pt x="1178204" y="1188751"/>
                  </a:lnTo>
                  <a:lnTo>
                    <a:pt x="1199657" y="1132330"/>
                  </a:lnTo>
                  <a:lnTo>
                    <a:pt x="1219536" y="1073931"/>
                  </a:lnTo>
                  <a:lnTo>
                    <a:pt x="1237393" y="1015179"/>
                  </a:lnTo>
                  <a:lnTo>
                    <a:pt x="1252778" y="957698"/>
                  </a:lnTo>
                  <a:lnTo>
                    <a:pt x="1265242" y="903113"/>
                  </a:lnTo>
                  <a:lnTo>
                    <a:pt x="1274336" y="853050"/>
                  </a:lnTo>
                  <a:lnTo>
                    <a:pt x="1274904" y="635229"/>
                  </a:lnTo>
                  <a:lnTo>
                    <a:pt x="1228028" y="471269"/>
                  </a:lnTo>
                  <a:lnTo>
                    <a:pt x="1171896" y="367933"/>
                  </a:lnTo>
                  <a:lnTo>
                    <a:pt x="1144699" y="331985"/>
                  </a:lnTo>
                  <a:lnTo>
                    <a:pt x="627955" y="1493898"/>
                  </a:lnTo>
                  <a:lnTo>
                    <a:pt x="602977" y="1523913"/>
                  </a:lnTo>
                  <a:lnTo>
                    <a:pt x="528819" y="1584882"/>
                  </a:lnTo>
                  <a:lnTo>
                    <a:pt x="406649" y="1633188"/>
                  </a:lnTo>
                  <a:lnTo>
                    <a:pt x="237632" y="162521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433" y="1579110"/>
              <a:ext cx="247550" cy="2432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8405" y="645094"/>
              <a:ext cx="692785" cy="633095"/>
            </a:xfrm>
            <a:custGeom>
              <a:avLst/>
              <a:gdLst/>
              <a:ahLst/>
              <a:cxnLst/>
              <a:rect l="l" t="t" r="r" b="b"/>
              <a:pathLst>
                <a:path w="692785" h="633094">
                  <a:moveTo>
                    <a:pt x="529673" y="586723"/>
                  </a:moveTo>
                  <a:lnTo>
                    <a:pt x="535983" y="527156"/>
                  </a:lnTo>
                  <a:lnTo>
                    <a:pt x="561417" y="542498"/>
                  </a:lnTo>
                  <a:lnTo>
                    <a:pt x="574149" y="550224"/>
                  </a:lnTo>
                  <a:lnTo>
                    <a:pt x="586833" y="558009"/>
                  </a:lnTo>
                  <a:lnTo>
                    <a:pt x="594744" y="566074"/>
                  </a:lnTo>
                  <a:lnTo>
                    <a:pt x="598416" y="576119"/>
                  </a:lnTo>
                  <a:lnTo>
                    <a:pt x="597864" y="586997"/>
                  </a:lnTo>
                  <a:lnTo>
                    <a:pt x="593104" y="597557"/>
                  </a:lnTo>
                  <a:lnTo>
                    <a:pt x="586610" y="604490"/>
                  </a:lnTo>
                  <a:lnTo>
                    <a:pt x="577481" y="607925"/>
                  </a:lnTo>
                  <a:lnTo>
                    <a:pt x="567221" y="607957"/>
                  </a:lnTo>
                  <a:lnTo>
                    <a:pt x="557332" y="604682"/>
                  </a:lnTo>
                  <a:lnTo>
                    <a:pt x="546225" y="596762"/>
                  </a:lnTo>
                  <a:lnTo>
                    <a:pt x="534655" y="589604"/>
                  </a:lnTo>
                  <a:lnTo>
                    <a:pt x="529673" y="586723"/>
                  </a:lnTo>
                  <a:close/>
                </a:path>
                <a:path w="692785" h="633094">
                  <a:moveTo>
                    <a:pt x="389183" y="499612"/>
                  </a:moveTo>
                  <a:lnTo>
                    <a:pt x="390877" y="488820"/>
                  </a:lnTo>
                  <a:lnTo>
                    <a:pt x="396786" y="479253"/>
                  </a:lnTo>
                  <a:lnTo>
                    <a:pt x="405649" y="472791"/>
                  </a:lnTo>
                  <a:lnTo>
                    <a:pt x="415802" y="470260"/>
                  </a:lnTo>
                  <a:lnTo>
                    <a:pt x="425578" y="472486"/>
                  </a:lnTo>
                  <a:lnTo>
                    <a:pt x="440594" y="479185"/>
                  </a:lnTo>
                  <a:lnTo>
                    <a:pt x="456162" y="485901"/>
                  </a:lnTo>
                  <a:lnTo>
                    <a:pt x="471939" y="493065"/>
                  </a:lnTo>
                  <a:lnTo>
                    <a:pt x="487579" y="501109"/>
                  </a:lnTo>
                  <a:lnTo>
                    <a:pt x="494959" y="486720"/>
                  </a:lnTo>
                  <a:lnTo>
                    <a:pt x="511022" y="458506"/>
                  </a:lnTo>
                  <a:lnTo>
                    <a:pt x="518401" y="444116"/>
                  </a:lnTo>
                  <a:lnTo>
                    <a:pt x="526466" y="436205"/>
                  </a:lnTo>
                  <a:lnTo>
                    <a:pt x="536511" y="432533"/>
                  </a:lnTo>
                  <a:lnTo>
                    <a:pt x="547389" y="433085"/>
                  </a:lnTo>
                  <a:lnTo>
                    <a:pt x="557948" y="437845"/>
                  </a:lnTo>
                  <a:lnTo>
                    <a:pt x="565859" y="445910"/>
                  </a:lnTo>
                  <a:lnTo>
                    <a:pt x="569531" y="455956"/>
                  </a:lnTo>
                  <a:lnTo>
                    <a:pt x="568980" y="466833"/>
                  </a:lnTo>
                  <a:lnTo>
                    <a:pt x="564220" y="477393"/>
                  </a:lnTo>
                  <a:lnTo>
                    <a:pt x="535983" y="527156"/>
                  </a:lnTo>
                  <a:lnTo>
                    <a:pt x="529673" y="586723"/>
                  </a:lnTo>
                  <a:lnTo>
                    <a:pt x="522636" y="582653"/>
                  </a:lnTo>
                  <a:lnTo>
                    <a:pt x="510185" y="575358"/>
                  </a:lnTo>
                  <a:lnTo>
                    <a:pt x="483252" y="621394"/>
                  </a:lnTo>
                  <a:lnTo>
                    <a:pt x="475188" y="629305"/>
                  </a:lnTo>
                  <a:lnTo>
                    <a:pt x="465142" y="632977"/>
                  </a:lnTo>
                  <a:lnTo>
                    <a:pt x="454265" y="632425"/>
                  </a:lnTo>
                  <a:lnTo>
                    <a:pt x="451735" y="631285"/>
                  </a:lnTo>
                  <a:lnTo>
                    <a:pt x="460671" y="546920"/>
                  </a:lnTo>
                  <a:lnTo>
                    <a:pt x="456943" y="545616"/>
                  </a:lnTo>
                  <a:lnTo>
                    <a:pt x="452128" y="541695"/>
                  </a:lnTo>
                  <a:lnTo>
                    <a:pt x="445986" y="541727"/>
                  </a:lnTo>
                  <a:lnTo>
                    <a:pt x="436540" y="537052"/>
                  </a:lnTo>
                  <a:lnTo>
                    <a:pt x="416658" y="528196"/>
                  </a:lnTo>
                  <a:lnTo>
                    <a:pt x="407212" y="523522"/>
                  </a:lnTo>
                  <a:lnTo>
                    <a:pt x="397737" y="517942"/>
                  </a:lnTo>
                  <a:lnTo>
                    <a:pt x="391599" y="509646"/>
                  </a:lnTo>
                  <a:lnTo>
                    <a:pt x="389183" y="499612"/>
                  </a:lnTo>
                  <a:close/>
                </a:path>
                <a:path w="692785" h="633094">
                  <a:moveTo>
                    <a:pt x="432674" y="598677"/>
                  </a:moveTo>
                  <a:lnTo>
                    <a:pt x="437434" y="588117"/>
                  </a:lnTo>
                  <a:lnTo>
                    <a:pt x="443542" y="577914"/>
                  </a:lnTo>
                  <a:lnTo>
                    <a:pt x="454436" y="557110"/>
                  </a:lnTo>
                  <a:lnTo>
                    <a:pt x="460671" y="546920"/>
                  </a:lnTo>
                  <a:lnTo>
                    <a:pt x="451735" y="631285"/>
                  </a:lnTo>
                  <a:lnTo>
                    <a:pt x="443705" y="627665"/>
                  </a:lnTo>
                  <a:lnTo>
                    <a:pt x="435794" y="619600"/>
                  </a:lnTo>
                  <a:lnTo>
                    <a:pt x="432122" y="609555"/>
                  </a:lnTo>
                  <a:lnTo>
                    <a:pt x="432674" y="598677"/>
                  </a:lnTo>
                  <a:close/>
                </a:path>
                <a:path w="692785" h="633094">
                  <a:moveTo>
                    <a:pt x="641055" y="103605"/>
                  </a:moveTo>
                  <a:lnTo>
                    <a:pt x="655300" y="89510"/>
                  </a:lnTo>
                  <a:lnTo>
                    <a:pt x="675211" y="87526"/>
                  </a:lnTo>
                  <a:lnTo>
                    <a:pt x="691519" y="102044"/>
                  </a:lnTo>
                  <a:lnTo>
                    <a:pt x="692306" y="123871"/>
                  </a:lnTo>
                  <a:lnTo>
                    <a:pt x="678051" y="137965"/>
                  </a:lnTo>
                  <a:lnTo>
                    <a:pt x="658087" y="139944"/>
                  </a:lnTo>
                  <a:lnTo>
                    <a:pt x="641747" y="125423"/>
                  </a:lnTo>
                  <a:lnTo>
                    <a:pt x="641055" y="103605"/>
                  </a:lnTo>
                  <a:close/>
                </a:path>
                <a:path w="692785" h="633094">
                  <a:moveTo>
                    <a:pt x="0" y="295156"/>
                  </a:moveTo>
                  <a:lnTo>
                    <a:pt x="14244" y="281060"/>
                  </a:lnTo>
                  <a:lnTo>
                    <a:pt x="34155" y="279076"/>
                  </a:lnTo>
                  <a:lnTo>
                    <a:pt x="50464" y="293594"/>
                  </a:lnTo>
                  <a:lnTo>
                    <a:pt x="51250" y="315421"/>
                  </a:lnTo>
                  <a:lnTo>
                    <a:pt x="36995" y="329516"/>
                  </a:lnTo>
                  <a:lnTo>
                    <a:pt x="17031" y="331494"/>
                  </a:lnTo>
                  <a:lnTo>
                    <a:pt x="691" y="316973"/>
                  </a:lnTo>
                  <a:lnTo>
                    <a:pt x="0" y="295156"/>
                  </a:lnTo>
                  <a:close/>
                </a:path>
                <a:path w="692785" h="633094">
                  <a:moveTo>
                    <a:pt x="237618" y="16079"/>
                  </a:moveTo>
                  <a:lnTo>
                    <a:pt x="251862" y="1984"/>
                  </a:lnTo>
                  <a:lnTo>
                    <a:pt x="271773" y="0"/>
                  </a:lnTo>
                  <a:lnTo>
                    <a:pt x="288082" y="14517"/>
                  </a:lnTo>
                  <a:lnTo>
                    <a:pt x="288247" y="34968"/>
                  </a:lnTo>
                  <a:lnTo>
                    <a:pt x="273789" y="48561"/>
                  </a:lnTo>
                  <a:lnTo>
                    <a:pt x="254035" y="50978"/>
                  </a:lnTo>
                  <a:lnTo>
                    <a:pt x="238309" y="37896"/>
                  </a:lnTo>
                  <a:lnTo>
                    <a:pt x="237618" y="16079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48021" y="8323212"/>
              <a:ext cx="1396365" cy="1585595"/>
            </a:xfrm>
            <a:custGeom>
              <a:avLst/>
              <a:gdLst/>
              <a:ahLst/>
              <a:cxnLst/>
              <a:rect l="l" t="t" r="r" b="b"/>
              <a:pathLst>
                <a:path w="1396365" h="1585595">
                  <a:moveTo>
                    <a:pt x="230241" y="1577797"/>
                  </a:moveTo>
                  <a:lnTo>
                    <a:pt x="185731" y="1562991"/>
                  </a:lnTo>
                  <a:lnTo>
                    <a:pt x="145535" y="1543504"/>
                  </a:lnTo>
                  <a:lnTo>
                    <a:pt x="109833" y="1519853"/>
                  </a:lnTo>
                  <a:lnTo>
                    <a:pt x="78803" y="1492559"/>
                  </a:lnTo>
                  <a:lnTo>
                    <a:pt x="52624" y="1462141"/>
                  </a:lnTo>
                  <a:lnTo>
                    <a:pt x="31475" y="1429119"/>
                  </a:lnTo>
                  <a:lnTo>
                    <a:pt x="15535" y="1394010"/>
                  </a:lnTo>
                  <a:lnTo>
                    <a:pt x="4984" y="1357335"/>
                  </a:lnTo>
                  <a:lnTo>
                    <a:pt x="0" y="1319614"/>
                  </a:lnTo>
                  <a:lnTo>
                    <a:pt x="761" y="1281364"/>
                  </a:lnTo>
                  <a:lnTo>
                    <a:pt x="7448" y="1243106"/>
                  </a:lnTo>
                  <a:lnTo>
                    <a:pt x="20240" y="1205360"/>
                  </a:lnTo>
                  <a:lnTo>
                    <a:pt x="39314" y="1168643"/>
                  </a:lnTo>
                  <a:lnTo>
                    <a:pt x="64850" y="1133476"/>
                  </a:lnTo>
                  <a:lnTo>
                    <a:pt x="97028" y="1100378"/>
                  </a:lnTo>
                  <a:lnTo>
                    <a:pt x="136025" y="1069868"/>
                  </a:lnTo>
                  <a:lnTo>
                    <a:pt x="297196" y="1018710"/>
                  </a:lnTo>
                  <a:lnTo>
                    <a:pt x="430941" y="1057187"/>
                  </a:lnTo>
                  <a:lnTo>
                    <a:pt x="522218" y="1124708"/>
                  </a:lnTo>
                  <a:lnTo>
                    <a:pt x="555987" y="1160679"/>
                  </a:lnTo>
                  <a:lnTo>
                    <a:pt x="1082098" y="0"/>
                  </a:lnTo>
                  <a:lnTo>
                    <a:pt x="1204160" y="69943"/>
                  </a:lnTo>
                  <a:lnTo>
                    <a:pt x="1245235" y="123026"/>
                  </a:lnTo>
                  <a:lnTo>
                    <a:pt x="1328990" y="281355"/>
                  </a:lnTo>
                  <a:lnTo>
                    <a:pt x="1396218" y="543555"/>
                  </a:lnTo>
                  <a:lnTo>
                    <a:pt x="1387713" y="908247"/>
                  </a:lnTo>
                  <a:lnTo>
                    <a:pt x="1372539" y="981802"/>
                  </a:lnTo>
                  <a:lnTo>
                    <a:pt x="1352458" y="1047079"/>
                  </a:lnTo>
                  <a:lnTo>
                    <a:pt x="1328266" y="1104554"/>
                  </a:lnTo>
                  <a:lnTo>
                    <a:pt x="1300755" y="1154704"/>
                  </a:lnTo>
                  <a:lnTo>
                    <a:pt x="1270718" y="1198005"/>
                  </a:lnTo>
                  <a:lnTo>
                    <a:pt x="1238950" y="1234932"/>
                  </a:lnTo>
                  <a:lnTo>
                    <a:pt x="1206242" y="1265962"/>
                  </a:lnTo>
                  <a:lnTo>
                    <a:pt x="1173390" y="1291570"/>
                  </a:lnTo>
                  <a:lnTo>
                    <a:pt x="1141185" y="1312233"/>
                  </a:lnTo>
                  <a:lnTo>
                    <a:pt x="1081893" y="1340626"/>
                  </a:lnTo>
                  <a:lnTo>
                    <a:pt x="1034712" y="1354952"/>
                  </a:lnTo>
                  <a:lnTo>
                    <a:pt x="1005990" y="1359016"/>
                  </a:lnTo>
                  <a:lnTo>
                    <a:pt x="1000534" y="1358391"/>
                  </a:lnTo>
                  <a:lnTo>
                    <a:pt x="1002073" y="1356629"/>
                  </a:lnTo>
                  <a:lnTo>
                    <a:pt x="1011400" y="1354205"/>
                  </a:lnTo>
                  <a:lnTo>
                    <a:pt x="1032228" y="1344079"/>
                  </a:lnTo>
                  <a:lnTo>
                    <a:pt x="1076718" y="1291253"/>
                  </a:lnTo>
                  <a:lnTo>
                    <a:pt x="1099507" y="1251708"/>
                  </a:lnTo>
                  <a:lnTo>
                    <a:pt x="1122078" y="1205511"/>
                  </a:lnTo>
                  <a:lnTo>
                    <a:pt x="1143994" y="1154240"/>
                  </a:lnTo>
                  <a:lnTo>
                    <a:pt x="1164818" y="1099471"/>
                  </a:lnTo>
                  <a:lnTo>
                    <a:pt x="1184116" y="1042782"/>
                  </a:lnTo>
                  <a:lnTo>
                    <a:pt x="1201450" y="985750"/>
                  </a:lnTo>
                  <a:lnTo>
                    <a:pt x="1216385" y="929952"/>
                  </a:lnTo>
                  <a:lnTo>
                    <a:pt x="1228483" y="876966"/>
                  </a:lnTo>
                  <a:lnTo>
                    <a:pt x="1237310" y="828368"/>
                  </a:lnTo>
                  <a:lnTo>
                    <a:pt x="1237863" y="616925"/>
                  </a:lnTo>
                  <a:lnTo>
                    <a:pt x="1192359" y="457766"/>
                  </a:lnTo>
                  <a:lnTo>
                    <a:pt x="1137871" y="357456"/>
                  </a:lnTo>
                  <a:lnTo>
                    <a:pt x="1111470" y="322560"/>
                  </a:lnTo>
                  <a:lnTo>
                    <a:pt x="609135" y="1450322"/>
                  </a:lnTo>
                  <a:lnTo>
                    <a:pt x="584856" y="1479348"/>
                  </a:lnTo>
                  <a:lnTo>
                    <a:pt x="512816" y="1538348"/>
                  </a:lnTo>
                  <a:lnTo>
                    <a:pt x="394212" y="1585203"/>
                  </a:lnTo>
                  <a:lnTo>
                    <a:pt x="230241" y="1577797"/>
                  </a:lnTo>
                  <a:close/>
                </a:path>
              </a:pathLst>
            </a:custGeom>
            <a:solidFill>
              <a:srgbClr val="159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24648" y="8204991"/>
              <a:ext cx="1395730" cy="1585595"/>
            </a:xfrm>
            <a:custGeom>
              <a:avLst/>
              <a:gdLst/>
              <a:ahLst/>
              <a:cxnLst/>
              <a:rect l="l" t="t" r="r" b="b"/>
              <a:pathLst>
                <a:path w="1395730" h="1585595">
                  <a:moveTo>
                    <a:pt x="724353" y="1191172"/>
                  </a:moveTo>
                  <a:lnTo>
                    <a:pt x="555960" y="1160874"/>
                  </a:lnTo>
                  <a:lnTo>
                    <a:pt x="1080990" y="0"/>
                  </a:lnTo>
                  <a:lnTo>
                    <a:pt x="1203052" y="69943"/>
                  </a:lnTo>
                  <a:lnTo>
                    <a:pt x="1244176" y="123081"/>
                  </a:lnTo>
                  <a:lnTo>
                    <a:pt x="1328047" y="281478"/>
                  </a:lnTo>
                  <a:lnTo>
                    <a:pt x="1349571" y="365227"/>
                  </a:lnTo>
                  <a:lnTo>
                    <a:pt x="1110788" y="322264"/>
                  </a:lnTo>
                  <a:lnTo>
                    <a:pt x="724353" y="1191172"/>
                  </a:lnTo>
                  <a:close/>
                </a:path>
                <a:path w="1395730" h="1585595">
                  <a:moveTo>
                    <a:pt x="999852" y="1358095"/>
                  </a:moveTo>
                  <a:lnTo>
                    <a:pt x="1001391" y="1356333"/>
                  </a:lnTo>
                  <a:lnTo>
                    <a:pt x="1010718" y="1353910"/>
                  </a:lnTo>
                  <a:lnTo>
                    <a:pt x="1031546" y="1343783"/>
                  </a:lnTo>
                  <a:lnTo>
                    <a:pt x="1076036" y="1290958"/>
                  </a:lnTo>
                  <a:lnTo>
                    <a:pt x="1098825" y="1251413"/>
                  </a:lnTo>
                  <a:lnTo>
                    <a:pt x="1121396" y="1205216"/>
                  </a:lnTo>
                  <a:lnTo>
                    <a:pt x="1143311" y="1153944"/>
                  </a:lnTo>
                  <a:lnTo>
                    <a:pt x="1164136" y="1099175"/>
                  </a:lnTo>
                  <a:lnTo>
                    <a:pt x="1183434" y="1042486"/>
                  </a:lnTo>
                  <a:lnTo>
                    <a:pt x="1200768" y="985454"/>
                  </a:lnTo>
                  <a:lnTo>
                    <a:pt x="1215702" y="929656"/>
                  </a:lnTo>
                  <a:lnTo>
                    <a:pt x="1227801" y="876670"/>
                  </a:lnTo>
                  <a:lnTo>
                    <a:pt x="1236628" y="828073"/>
                  </a:lnTo>
                  <a:lnTo>
                    <a:pt x="1237181" y="616630"/>
                  </a:lnTo>
                  <a:lnTo>
                    <a:pt x="1191677" y="457470"/>
                  </a:lnTo>
                  <a:lnTo>
                    <a:pt x="1137188" y="357160"/>
                  </a:lnTo>
                  <a:lnTo>
                    <a:pt x="1110788" y="322264"/>
                  </a:lnTo>
                  <a:lnTo>
                    <a:pt x="1349571" y="365227"/>
                  </a:lnTo>
                  <a:lnTo>
                    <a:pt x="1395415" y="543609"/>
                  </a:lnTo>
                  <a:lnTo>
                    <a:pt x="1387031" y="907951"/>
                  </a:lnTo>
                  <a:lnTo>
                    <a:pt x="1371856" y="981506"/>
                  </a:lnTo>
                  <a:lnTo>
                    <a:pt x="1351776" y="1046783"/>
                  </a:lnTo>
                  <a:lnTo>
                    <a:pt x="1327584" y="1104259"/>
                  </a:lnTo>
                  <a:lnTo>
                    <a:pt x="1300073" y="1154409"/>
                  </a:lnTo>
                  <a:lnTo>
                    <a:pt x="1270036" y="1197709"/>
                  </a:lnTo>
                  <a:lnTo>
                    <a:pt x="1238268" y="1234636"/>
                  </a:lnTo>
                  <a:lnTo>
                    <a:pt x="1205560" y="1265666"/>
                  </a:lnTo>
                  <a:lnTo>
                    <a:pt x="1172708" y="1291274"/>
                  </a:lnTo>
                  <a:lnTo>
                    <a:pt x="1140503" y="1311937"/>
                  </a:lnTo>
                  <a:lnTo>
                    <a:pt x="1081210" y="1340331"/>
                  </a:lnTo>
                  <a:lnTo>
                    <a:pt x="1034030" y="1354656"/>
                  </a:lnTo>
                  <a:lnTo>
                    <a:pt x="1005308" y="1358720"/>
                  </a:lnTo>
                  <a:lnTo>
                    <a:pt x="999852" y="1358095"/>
                  </a:lnTo>
                  <a:close/>
                </a:path>
                <a:path w="1395730" h="1585595">
                  <a:moveTo>
                    <a:pt x="230279" y="1577631"/>
                  </a:moveTo>
                  <a:lnTo>
                    <a:pt x="185768" y="1562830"/>
                  </a:lnTo>
                  <a:lnTo>
                    <a:pt x="145571" y="1543353"/>
                  </a:lnTo>
                  <a:lnTo>
                    <a:pt x="109865" y="1519721"/>
                  </a:lnTo>
                  <a:lnTo>
                    <a:pt x="78831" y="1492450"/>
                  </a:lnTo>
                  <a:lnTo>
                    <a:pt x="52647" y="1462059"/>
                  </a:lnTo>
                  <a:lnTo>
                    <a:pt x="31493" y="1429067"/>
                  </a:lnTo>
                  <a:lnTo>
                    <a:pt x="15547" y="1393991"/>
                  </a:lnTo>
                  <a:lnTo>
                    <a:pt x="4990" y="1357350"/>
                  </a:lnTo>
                  <a:lnTo>
                    <a:pt x="0" y="1319662"/>
                  </a:lnTo>
                  <a:lnTo>
                    <a:pt x="756" y="1281445"/>
                  </a:lnTo>
                  <a:lnTo>
                    <a:pt x="7437" y="1243217"/>
                  </a:lnTo>
                  <a:lnTo>
                    <a:pt x="20223" y="1205498"/>
                  </a:lnTo>
                  <a:lnTo>
                    <a:pt x="39293" y="1168804"/>
                  </a:lnTo>
                  <a:lnTo>
                    <a:pt x="64827" y="1133655"/>
                  </a:lnTo>
                  <a:lnTo>
                    <a:pt x="97002" y="1100568"/>
                  </a:lnTo>
                  <a:lnTo>
                    <a:pt x="135999" y="1070062"/>
                  </a:lnTo>
                  <a:lnTo>
                    <a:pt x="297169" y="1018905"/>
                  </a:lnTo>
                  <a:lnTo>
                    <a:pt x="430914" y="1057382"/>
                  </a:lnTo>
                  <a:lnTo>
                    <a:pt x="522192" y="1124902"/>
                  </a:lnTo>
                  <a:lnTo>
                    <a:pt x="555960" y="1160874"/>
                  </a:lnTo>
                  <a:lnTo>
                    <a:pt x="724353" y="1191172"/>
                  </a:lnTo>
                  <a:lnTo>
                    <a:pt x="609174" y="1450157"/>
                  </a:lnTo>
                  <a:lnTo>
                    <a:pt x="584927" y="1479293"/>
                  </a:lnTo>
                  <a:lnTo>
                    <a:pt x="512941" y="1538476"/>
                  </a:lnTo>
                  <a:lnTo>
                    <a:pt x="394348" y="1585369"/>
                  </a:lnTo>
                  <a:lnTo>
                    <a:pt x="230279" y="1577631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4656" y="8684545"/>
              <a:ext cx="240302" cy="23608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601976" y="7677721"/>
              <a:ext cx="1365250" cy="1612265"/>
            </a:xfrm>
            <a:custGeom>
              <a:avLst/>
              <a:gdLst/>
              <a:ahLst/>
              <a:cxnLst/>
              <a:rect l="l" t="t" r="r" b="b"/>
              <a:pathLst>
                <a:path w="1365250" h="1612265">
                  <a:moveTo>
                    <a:pt x="1365059" y="1121638"/>
                  </a:moveTo>
                  <a:lnTo>
                    <a:pt x="1362938" y="1092352"/>
                  </a:lnTo>
                  <a:lnTo>
                    <a:pt x="1034313" y="191249"/>
                  </a:lnTo>
                  <a:lnTo>
                    <a:pt x="1037094" y="191465"/>
                  </a:lnTo>
                  <a:lnTo>
                    <a:pt x="1045057" y="192392"/>
                  </a:lnTo>
                  <a:lnTo>
                    <a:pt x="1057681" y="194411"/>
                  </a:lnTo>
                  <a:lnTo>
                    <a:pt x="1074407" y="197942"/>
                  </a:lnTo>
                  <a:lnTo>
                    <a:pt x="1054925" y="151155"/>
                  </a:lnTo>
                  <a:lnTo>
                    <a:pt x="1036396" y="103949"/>
                  </a:lnTo>
                  <a:lnTo>
                    <a:pt x="1031494" y="90690"/>
                  </a:lnTo>
                  <a:lnTo>
                    <a:pt x="1031163" y="85356"/>
                  </a:lnTo>
                  <a:lnTo>
                    <a:pt x="1006767" y="18453"/>
                  </a:lnTo>
                  <a:lnTo>
                    <a:pt x="1005573" y="18084"/>
                  </a:lnTo>
                  <a:lnTo>
                    <a:pt x="1002182" y="8255"/>
                  </a:lnTo>
                  <a:lnTo>
                    <a:pt x="979817" y="4203"/>
                  </a:lnTo>
                  <a:lnTo>
                    <a:pt x="963129" y="1892"/>
                  </a:lnTo>
                  <a:lnTo>
                    <a:pt x="952677" y="838"/>
                  </a:lnTo>
                  <a:lnTo>
                    <a:pt x="950988" y="736"/>
                  </a:lnTo>
                  <a:lnTo>
                    <a:pt x="948715" y="0"/>
                  </a:lnTo>
                  <a:lnTo>
                    <a:pt x="898461" y="11493"/>
                  </a:lnTo>
                  <a:lnTo>
                    <a:pt x="841070" y="22644"/>
                  </a:lnTo>
                  <a:lnTo>
                    <a:pt x="780415" y="33172"/>
                  </a:lnTo>
                  <a:lnTo>
                    <a:pt x="720318" y="42811"/>
                  </a:lnTo>
                  <a:lnTo>
                    <a:pt x="664629" y="51282"/>
                  </a:lnTo>
                  <a:lnTo>
                    <a:pt x="581914" y="63563"/>
                  </a:lnTo>
                  <a:lnTo>
                    <a:pt x="463461" y="94805"/>
                  </a:lnTo>
                  <a:lnTo>
                    <a:pt x="266484" y="153720"/>
                  </a:lnTo>
                  <a:lnTo>
                    <a:pt x="81749" y="210731"/>
                  </a:lnTo>
                  <a:lnTo>
                    <a:pt x="0" y="236308"/>
                  </a:lnTo>
                  <a:lnTo>
                    <a:pt x="774" y="236893"/>
                  </a:lnTo>
                  <a:lnTo>
                    <a:pt x="63" y="237070"/>
                  </a:lnTo>
                  <a:lnTo>
                    <a:pt x="333743" y="1169187"/>
                  </a:lnTo>
                  <a:lnTo>
                    <a:pt x="295452" y="1167333"/>
                  </a:lnTo>
                  <a:lnTo>
                    <a:pt x="208038" y="1178928"/>
                  </a:lnTo>
                  <a:lnTo>
                    <a:pt x="112737" y="1229677"/>
                  </a:lnTo>
                  <a:lnTo>
                    <a:pt x="50800" y="1345298"/>
                  </a:lnTo>
                  <a:lnTo>
                    <a:pt x="45186" y="1391881"/>
                  </a:lnTo>
                  <a:lnTo>
                    <a:pt x="47294" y="1434998"/>
                  </a:lnTo>
                  <a:lnTo>
                    <a:pt x="56413" y="1474279"/>
                  </a:lnTo>
                  <a:lnTo>
                    <a:pt x="71831" y="1509369"/>
                  </a:lnTo>
                  <a:lnTo>
                    <a:pt x="118757" y="1565554"/>
                  </a:lnTo>
                  <a:lnTo>
                    <a:pt x="182384" y="1600682"/>
                  </a:lnTo>
                  <a:lnTo>
                    <a:pt x="257086" y="1611896"/>
                  </a:lnTo>
                  <a:lnTo>
                    <a:pt x="296811" y="1607629"/>
                  </a:lnTo>
                  <a:lnTo>
                    <a:pt x="337185" y="1596313"/>
                  </a:lnTo>
                  <a:lnTo>
                    <a:pt x="377494" y="1577581"/>
                  </a:lnTo>
                  <a:lnTo>
                    <a:pt x="472973" y="1493316"/>
                  </a:lnTo>
                  <a:lnTo>
                    <a:pt x="513842" y="1403210"/>
                  </a:lnTo>
                  <a:lnTo>
                    <a:pt x="522185" y="1331442"/>
                  </a:lnTo>
                  <a:lnTo>
                    <a:pt x="520052" y="1302143"/>
                  </a:lnTo>
                  <a:lnTo>
                    <a:pt x="191249" y="400748"/>
                  </a:lnTo>
                  <a:lnTo>
                    <a:pt x="194030" y="400964"/>
                  </a:lnTo>
                  <a:lnTo>
                    <a:pt x="202006" y="401891"/>
                  </a:lnTo>
                  <a:lnTo>
                    <a:pt x="214630" y="403910"/>
                  </a:lnTo>
                  <a:lnTo>
                    <a:pt x="230149" y="407200"/>
                  </a:lnTo>
                  <a:lnTo>
                    <a:pt x="230581" y="407504"/>
                  </a:lnTo>
                  <a:lnTo>
                    <a:pt x="230962" y="407365"/>
                  </a:lnTo>
                  <a:lnTo>
                    <a:pt x="231355" y="407441"/>
                  </a:lnTo>
                  <a:lnTo>
                    <a:pt x="231267" y="407250"/>
                  </a:lnTo>
                  <a:lnTo>
                    <a:pt x="293598" y="383984"/>
                  </a:lnTo>
                  <a:lnTo>
                    <a:pt x="438137" y="330669"/>
                  </a:lnTo>
                  <a:lnTo>
                    <a:pt x="597458" y="273481"/>
                  </a:lnTo>
                  <a:lnTo>
                    <a:pt x="704850" y="238315"/>
                  </a:lnTo>
                  <a:lnTo>
                    <a:pt x="789584" y="222186"/>
                  </a:lnTo>
                  <a:lnTo>
                    <a:pt x="899071" y="206883"/>
                  </a:lnTo>
                  <a:lnTo>
                    <a:pt x="906957" y="205930"/>
                  </a:lnTo>
                  <a:lnTo>
                    <a:pt x="1176807" y="959688"/>
                  </a:lnTo>
                  <a:lnTo>
                    <a:pt x="1138504" y="957834"/>
                  </a:lnTo>
                  <a:lnTo>
                    <a:pt x="1051090" y="969416"/>
                  </a:lnTo>
                  <a:lnTo>
                    <a:pt x="955802" y="1020178"/>
                  </a:lnTo>
                  <a:lnTo>
                    <a:pt x="893851" y="1135799"/>
                  </a:lnTo>
                  <a:lnTo>
                    <a:pt x="888238" y="1182370"/>
                  </a:lnTo>
                  <a:lnTo>
                    <a:pt x="890333" y="1225461"/>
                  </a:lnTo>
                  <a:lnTo>
                    <a:pt x="899426" y="1264691"/>
                  </a:lnTo>
                  <a:lnTo>
                    <a:pt x="914819" y="1299743"/>
                  </a:lnTo>
                  <a:lnTo>
                    <a:pt x="961669" y="1355813"/>
                  </a:lnTo>
                  <a:lnTo>
                    <a:pt x="1025245" y="1390853"/>
                  </a:lnTo>
                  <a:lnTo>
                    <a:pt x="1099921" y="1402016"/>
                  </a:lnTo>
                  <a:lnTo>
                    <a:pt x="1139647" y="1397762"/>
                  </a:lnTo>
                  <a:lnTo>
                    <a:pt x="1180033" y="1386471"/>
                  </a:lnTo>
                  <a:lnTo>
                    <a:pt x="1220381" y="1367790"/>
                  </a:lnTo>
                  <a:lnTo>
                    <a:pt x="1315847" y="1283512"/>
                  </a:lnTo>
                  <a:lnTo>
                    <a:pt x="1356715" y="1193419"/>
                  </a:lnTo>
                  <a:lnTo>
                    <a:pt x="1365059" y="1121638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35989" y="8248720"/>
              <a:ext cx="151418" cy="1482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18613" y="7620253"/>
              <a:ext cx="1438910" cy="1610995"/>
            </a:xfrm>
            <a:custGeom>
              <a:avLst/>
              <a:gdLst/>
              <a:ahLst/>
              <a:cxnLst/>
              <a:rect l="l" t="t" r="r" b="b"/>
              <a:pathLst>
                <a:path w="1438909" h="1610995">
                  <a:moveTo>
                    <a:pt x="275539" y="1095743"/>
                  </a:moveTo>
                  <a:lnTo>
                    <a:pt x="256159" y="1066787"/>
                  </a:lnTo>
                  <a:lnTo>
                    <a:pt x="217690" y="1046302"/>
                  </a:lnTo>
                  <a:lnTo>
                    <a:pt x="180022" y="1034122"/>
                  </a:lnTo>
                  <a:lnTo>
                    <a:pt x="163055" y="1030097"/>
                  </a:lnTo>
                  <a:lnTo>
                    <a:pt x="181902" y="1012850"/>
                  </a:lnTo>
                  <a:lnTo>
                    <a:pt x="220408" y="975487"/>
                  </a:lnTo>
                  <a:lnTo>
                    <a:pt x="251523" y="939584"/>
                  </a:lnTo>
                  <a:lnTo>
                    <a:pt x="248196" y="926693"/>
                  </a:lnTo>
                  <a:lnTo>
                    <a:pt x="217144" y="938644"/>
                  </a:lnTo>
                  <a:lnTo>
                    <a:pt x="187261" y="957402"/>
                  </a:lnTo>
                  <a:lnTo>
                    <a:pt x="164769" y="974712"/>
                  </a:lnTo>
                  <a:lnTo>
                    <a:pt x="155892" y="982306"/>
                  </a:lnTo>
                  <a:lnTo>
                    <a:pt x="153009" y="957961"/>
                  </a:lnTo>
                  <a:lnTo>
                    <a:pt x="143967" y="907249"/>
                  </a:lnTo>
                  <a:lnTo>
                    <a:pt x="128231" y="863739"/>
                  </a:lnTo>
                  <a:lnTo>
                    <a:pt x="105219" y="860983"/>
                  </a:lnTo>
                  <a:lnTo>
                    <a:pt x="91198" y="900036"/>
                  </a:lnTo>
                  <a:lnTo>
                    <a:pt x="95377" y="948804"/>
                  </a:lnTo>
                  <a:lnTo>
                    <a:pt x="106311" y="990434"/>
                  </a:lnTo>
                  <a:lnTo>
                    <a:pt x="112509" y="1008062"/>
                  </a:lnTo>
                  <a:lnTo>
                    <a:pt x="97218" y="999121"/>
                  </a:lnTo>
                  <a:lnTo>
                    <a:pt x="62382" y="982967"/>
                  </a:lnTo>
                  <a:lnTo>
                    <a:pt x="24472" y="975575"/>
                  </a:lnTo>
                  <a:lnTo>
                    <a:pt x="0" y="992911"/>
                  </a:lnTo>
                  <a:lnTo>
                    <a:pt x="4711" y="1018578"/>
                  </a:lnTo>
                  <a:lnTo>
                    <a:pt x="31026" y="1029512"/>
                  </a:lnTo>
                  <a:lnTo>
                    <a:pt x="60388" y="1031684"/>
                  </a:lnTo>
                  <a:lnTo>
                    <a:pt x="74295" y="1031087"/>
                  </a:lnTo>
                  <a:lnTo>
                    <a:pt x="60718" y="1044054"/>
                  </a:lnTo>
                  <a:lnTo>
                    <a:pt x="33896" y="1073010"/>
                  </a:lnTo>
                  <a:lnTo>
                    <a:pt x="14681" y="1103007"/>
                  </a:lnTo>
                  <a:lnTo>
                    <a:pt x="23964" y="1119111"/>
                  </a:lnTo>
                  <a:lnTo>
                    <a:pt x="54368" y="1113129"/>
                  </a:lnTo>
                  <a:lnTo>
                    <a:pt x="82308" y="1094930"/>
                  </a:lnTo>
                  <a:lnTo>
                    <a:pt x="102743" y="1075753"/>
                  </a:lnTo>
                  <a:lnTo>
                    <a:pt x="110680" y="1066863"/>
                  </a:lnTo>
                  <a:lnTo>
                    <a:pt x="116446" y="1079893"/>
                  </a:lnTo>
                  <a:lnTo>
                    <a:pt x="130683" y="1109294"/>
                  </a:lnTo>
                  <a:lnTo>
                    <a:pt x="148831" y="1140561"/>
                  </a:lnTo>
                  <a:lnTo>
                    <a:pt x="166293" y="1159167"/>
                  </a:lnTo>
                  <a:lnTo>
                    <a:pt x="172161" y="1148943"/>
                  </a:lnTo>
                  <a:lnTo>
                    <a:pt x="164769" y="1116812"/>
                  </a:lnTo>
                  <a:lnTo>
                    <a:pt x="153479" y="1082814"/>
                  </a:lnTo>
                  <a:lnTo>
                    <a:pt x="147637" y="1067028"/>
                  </a:lnTo>
                  <a:lnTo>
                    <a:pt x="168224" y="1077747"/>
                  </a:lnTo>
                  <a:lnTo>
                    <a:pt x="213182" y="1098003"/>
                  </a:lnTo>
                  <a:lnTo>
                    <a:pt x="257352" y="1109954"/>
                  </a:lnTo>
                  <a:lnTo>
                    <a:pt x="275539" y="1095743"/>
                  </a:lnTo>
                  <a:close/>
                </a:path>
                <a:path w="1438909" h="1610995">
                  <a:moveTo>
                    <a:pt x="1438643" y="1121498"/>
                  </a:moveTo>
                  <a:lnTo>
                    <a:pt x="1436598" y="1092111"/>
                  </a:lnTo>
                  <a:lnTo>
                    <a:pt x="1106906" y="191249"/>
                  </a:lnTo>
                  <a:lnTo>
                    <a:pt x="1109687" y="191465"/>
                  </a:lnTo>
                  <a:lnTo>
                    <a:pt x="1117663" y="192379"/>
                  </a:lnTo>
                  <a:lnTo>
                    <a:pt x="1130274" y="194411"/>
                  </a:lnTo>
                  <a:lnTo>
                    <a:pt x="1147000" y="197942"/>
                  </a:lnTo>
                  <a:lnTo>
                    <a:pt x="1127518" y="151155"/>
                  </a:lnTo>
                  <a:lnTo>
                    <a:pt x="1108989" y="103936"/>
                  </a:lnTo>
                  <a:lnTo>
                    <a:pt x="1104087" y="90665"/>
                  </a:lnTo>
                  <a:lnTo>
                    <a:pt x="1103757" y="85356"/>
                  </a:lnTo>
                  <a:lnTo>
                    <a:pt x="1079360" y="18453"/>
                  </a:lnTo>
                  <a:lnTo>
                    <a:pt x="1078166" y="18084"/>
                  </a:lnTo>
                  <a:lnTo>
                    <a:pt x="1074775" y="8255"/>
                  </a:lnTo>
                  <a:lnTo>
                    <a:pt x="1052410" y="4203"/>
                  </a:lnTo>
                  <a:lnTo>
                    <a:pt x="1035723" y="1892"/>
                  </a:lnTo>
                  <a:lnTo>
                    <a:pt x="1025283" y="838"/>
                  </a:lnTo>
                  <a:lnTo>
                    <a:pt x="1023556" y="723"/>
                  </a:lnTo>
                  <a:lnTo>
                    <a:pt x="1021308" y="0"/>
                  </a:lnTo>
                  <a:lnTo>
                    <a:pt x="971054" y="11493"/>
                  </a:lnTo>
                  <a:lnTo>
                    <a:pt x="913676" y="22644"/>
                  </a:lnTo>
                  <a:lnTo>
                    <a:pt x="853008" y="33172"/>
                  </a:lnTo>
                  <a:lnTo>
                    <a:pt x="792911" y="42811"/>
                  </a:lnTo>
                  <a:lnTo>
                    <a:pt x="654507" y="63563"/>
                  </a:lnTo>
                  <a:lnTo>
                    <a:pt x="536054" y="94805"/>
                  </a:lnTo>
                  <a:lnTo>
                    <a:pt x="339077" y="153708"/>
                  </a:lnTo>
                  <a:lnTo>
                    <a:pt x="72593" y="236308"/>
                  </a:lnTo>
                  <a:lnTo>
                    <a:pt x="72923" y="236562"/>
                  </a:lnTo>
                  <a:lnTo>
                    <a:pt x="72771" y="236601"/>
                  </a:lnTo>
                  <a:lnTo>
                    <a:pt x="406285" y="1168412"/>
                  </a:lnTo>
                  <a:lnTo>
                    <a:pt x="367982" y="1166571"/>
                  </a:lnTo>
                  <a:lnTo>
                    <a:pt x="280568" y="1178153"/>
                  </a:lnTo>
                  <a:lnTo>
                    <a:pt x="185280" y="1228902"/>
                  </a:lnTo>
                  <a:lnTo>
                    <a:pt x="123329" y="1344536"/>
                  </a:lnTo>
                  <a:lnTo>
                    <a:pt x="117716" y="1391107"/>
                  </a:lnTo>
                  <a:lnTo>
                    <a:pt x="119811" y="1434185"/>
                  </a:lnTo>
                  <a:lnTo>
                    <a:pt x="128905" y="1473428"/>
                  </a:lnTo>
                  <a:lnTo>
                    <a:pt x="144297" y="1508467"/>
                  </a:lnTo>
                  <a:lnTo>
                    <a:pt x="191135" y="1564525"/>
                  </a:lnTo>
                  <a:lnTo>
                    <a:pt x="254685" y="1599526"/>
                  </a:lnTo>
                  <a:lnTo>
                    <a:pt x="329323" y="1610614"/>
                  </a:lnTo>
                  <a:lnTo>
                    <a:pt x="369023" y="1606308"/>
                  </a:lnTo>
                  <a:lnTo>
                    <a:pt x="409371" y="1594967"/>
                  </a:lnTo>
                  <a:lnTo>
                    <a:pt x="449681" y="1576235"/>
                  </a:lnTo>
                  <a:lnTo>
                    <a:pt x="545147" y="1491957"/>
                  </a:lnTo>
                  <a:lnTo>
                    <a:pt x="586028" y="1401851"/>
                  </a:lnTo>
                  <a:lnTo>
                    <a:pt x="594360" y="1330083"/>
                  </a:lnTo>
                  <a:lnTo>
                    <a:pt x="592239" y="1300784"/>
                  </a:lnTo>
                  <a:lnTo>
                    <a:pt x="263969" y="400278"/>
                  </a:lnTo>
                  <a:lnTo>
                    <a:pt x="266750" y="400494"/>
                  </a:lnTo>
                  <a:lnTo>
                    <a:pt x="274713" y="401408"/>
                  </a:lnTo>
                  <a:lnTo>
                    <a:pt x="287337" y="403440"/>
                  </a:lnTo>
                  <a:lnTo>
                    <a:pt x="303314" y="406819"/>
                  </a:lnTo>
                  <a:lnTo>
                    <a:pt x="303771" y="407149"/>
                  </a:lnTo>
                  <a:lnTo>
                    <a:pt x="511314" y="330314"/>
                  </a:lnTo>
                  <a:lnTo>
                    <a:pt x="670648" y="273126"/>
                  </a:lnTo>
                  <a:lnTo>
                    <a:pt x="778027" y="237959"/>
                  </a:lnTo>
                  <a:lnTo>
                    <a:pt x="863066" y="221983"/>
                  </a:lnTo>
                  <a:lnTo>
                    <a:pt x="972324" y="206781"/>
                  </a:lnTo>
                  <a:lnTo>
                    <a:pt x="979601" y="205905"/>
                  </a:lnTo>
                  <a:lnTo>
                    <a:pt x="1249514" y="959205"/>
                  </a:lnTo>
                  <a:lnTo>
                    <a:pt x="1211224" y="957364"/>
                  </a:lnTo>
                  <a:lnTo>
                    <a:pt x="1123810" y="968946"/>
                  </a:lnTo>
                  <a:lnTo>
                    <a:pt x="1028509" y="1019695"/>
                  </a:lnTo>
                  <a:lnTo>
                    <a:pt x="966558" y="1135329"/>
                  </a:lnTo>
                  <a:lnTo>
                    <a:pt x="960945" y="1181912"/>
                  </a:lnTo>
                  <a:lnTo>
                    <a:pt x="963041" y="1225016"/>
                  </a:lnTo>
                  <a:lnTo>
                    <a:pt x="972134" y="1264285"/>
                  </a:lnTo>
                  <a:lnTo>
                    <a:pt x="987513" y="1299362"/>
                  </a:lnTo>
                  <a:lnTo>
                    <a:pt x="1034364" y="1355534"/>
                  </a:lnTo>
                  <a:lnTo>
                    <a:pt x="1097953" y="1390650"/>
                  </a:lnTo>
                  <a:lnTo>
                    <a:pt x="1172667" y="1401864"/>
                  </a:lnTo>
                  <a:lnTo>
                    <a:pt x="1212430" y="1397622"/>
                  </a:lnTo>
                  <a:lnTo>
                    <a:pt x="1252867" y="1386319"/>
                  </a:lnTo>
                  <a:lnTo>
                    <a:pt x="1293266" y="1367612"/>
                  </a:lnTo>
                  <a:lnTo>
                    <a:pt x="1389011" y="1283576"/>
                  </a:lnTo>
                  <a:lnTo>
                    <a:pt x="1430134" y="1193431"/>
                  </a:lnTo>
                  <a:lnTo>
                    <a:pt x="1438643" y="112149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44074" y="8365108"/>
              <a:ext cx="1293495" cy="1769745"/>
            </a:xfrm>
            <a:custGeom>
              <a:avLst/>
              <a:gdLst/>
              <a:ahLst/>
              <a:cxnLst/>
              <a:rect l="l" t="t" r="r" b="b"/>
              <a:pathLst>
                <a:path w="1293494" h="1769745">
                  <a:moveTo>
                    <a:pt x="1293469" y="919772"/>
                  </a:moveTo>
                  <a:lnTo>
                    <a:pt x="1292326" y="836091"/>
                  </a:lnTo>
                  <a:lnTo>
                    <a:pt x="1219644" y="481609"/>
                  </a:lnTo>
                  <a:lnTo>
                    <a:pt x="1219644" y="922909"/>
                  </a:lnTo>
                  <a:lnTo>
                    <a:pt x="1219288" y="943673"/>
                  </a:lnTo>
                  <a:lnTo>
                    <a:pt x="1217041" y="984745"/>
                  </a:lnTo>
                  <a:lnTo>
                    <a:pt x="1213154" y="1044752"/>
                  </a:lnTo>
                  <a:lnTo>
                    <a:pt x="1212570" y="1077798"/>
                  </a:lnTo>
                  <a:lnTo>
                    <a:pt x="1153502" y="789393"/>
                  </a:lnTo>
                  <a:lnTo>
                    <a:pt x="1026845" y="543267"/>
                  </a:lnTo>
                  <a:lnTo>
                    <a:pt x="907503" y="404533"/>
                  </a:lnTo>
                  <a:lnTo>
                    <a:pt x="872299" y="375577"/>
                  </a:lnTo>
                  <a:lnTo>
                    <a:pt x="883983" y="315277"/>
                  </a:lnTo>
                  <a:lnTo>
                    <a:pt x="982052" y="385305"/>
                  </a:lnTo>
                  <a:lnTo>
                    <a:pt x="1075194" y="506996"/>
                  </a:lnTo>
                  <a:lnTo>
                    <a:pt x="1171575" y="716838"/>
                  </a:lnTo>
                  <a:lnTo>
                    <a:pt x="1197991" y="799007"/>
                  </a:lnTo>
                  <a:lnTo>
                    <a:pt x="1212481" y="856678"/>
                  </a:lnTo>
                  <a:lnTo>
                    <a:pt x="1218539" y="895946"/>
                  </a:lnTo>
                  <a:lnTo>
                    <a:pt x="1219644" y="922909"/>
                  </a:lnTo>
                  <a:lnTo>
                    <a:pt x="1219644" y="481609"/>
                  </a:lnTo>
                  <a:lnTo>
                    <a:pt x="1090358" y="223888"/>
                  </a:lnTo>
                  <a:lnTo>
                    <a:pt x="970775" y="85191"/>
                  </a:lnTo>
                  <a:lnTo>
                    <a:pt x="917752" y="41706"/>
                  </a:lnTo>
                  <a:lnTo>
                    <a:pt x="780554" y="0"/>
                  </a:lnTo>
                  <a:lnTo>
                    <a:pt x="525068" y="1278737"/>
                  </a:lnTo>
                  <a:lnTo>
                    <a:pt x="483285" y="1250581"/>
                  </a:lnTo>
                  <a:lnTo>
                    <a:pt x="377177" y="1204125"/>
                  </a:lnTo>
                  <a:lnTo>
                    <a:pt x="235623" y="1196390"/>
                  </a:lnTo>
                  <a:lnTo>
                    <a:pt x="87477" y="1284414"/>
                  </a:lnTo>
                  <a:lnTo>
                    <a:pt x="57391" y="1321523"/>
                  </a:lnTo>
                  <a:lnTo>
                    <a:pt x="33858" y="1359535"/>
                  </a:lnTo>
                  <a:lnTo>
                    <a:pt x="16611" y="1398066"/>
                  </a:lnTo>
                  <a:lnTo>
                    <a:pt x="5410" y="1436700"/>
                  </a:lnTo>
                  <a:lnTo>
                    <a:pt x="0" y="1475066"/>
                  </a:lnTo>
                  <a:lnTo>
                    <a:pt x="152" y="1512747"/>
                  </a:lnTo>
                  <a:lnTo>
                    <a:pt x="16078" y="1584502"/>
                  </a:lnTo>
                  <a:lnTo>
                    <a:pt x="51231" y="1648815"/>
                  </a:lnTo>
                  <a:lnTo>
                    <a:pt x="103593" y="1702498"/>
                  </a:lnTo>
                  <a:lnTo>
                    <a:pt x="135623" y="1724367"/>
                  </a:lnTo>
                  <a:lnTo>
                    <a:pt x="171196" y="1742401"/>
                  </a:lnTo>
                  <a:lnTo>
                    <a:pt x="210096" y="1756181"/>
                  </a:lnTo>
                  <a:lnTo>
                    <a:pt x="252044" y="1765338"/>
                  </a:lnTo>
                  <a:lnTo>
                    <a:pt x="296824" y="1769465"/>
                  </a:lnTo>
                  <a:lnTo>
                    <a:pt x="461251" y="1739544"/>
                  </a:lnTo>
                  <a:lnTo>
                    <a:pt x="568299" y="1665516"/>
                  </a:lnTo>
                  <a:lnTo>
                    <a:pt x="626376" y="1589913"/>
                  </a:lnTo>
                  <a:lnTo>
                    <a:pt x="643877" y="1555267"/>
                  </a:lnTo>
                  <a:lnTo>
                    <a:pt x="822096" y="634834"/>
                  </a:lnTo>
                  <a:lnTo>
                    <a:pt x="848753" y="647890"/>
                  </a:lnTo>
                  <a:lnTo>
                    <a:pt x="919289" y="704189"/>
                  </a:lnTo>
                  <a:lnTo>
                    <a:pt x="1012482" y="825881"/>
                  </a:lnTo>
                  <a:lnTo>
                    <a:pt x="1108392" y="1035761"/>
                  </a:lnTo>
                  <a:lnTo>
                    <a:pt x="1146708" y="1147457"/>
                  </a:lnTo>
                  <a:lnTo>
                    <a:pt x="1170203" y="1218044"/>
                  </a:lnTo>
                  <a:lnTo>
                    <a:pt x="1182027" y="1254950"/>
                  </a:lnTo>
                  <a:lnTo>
                    <a:pt x="1196594" y="1316240"/>
                  </a:lnTo>
                  <a:lnTo>
                    <a:pt x="1219047" y="1391412"/>
                  </a:lnTo>
                  <a:lnTo>
                    <a:pt x="1235405" y="1376032"/>
                  </a:lnTo>
                  <a:lnTo>
                    <a:pt x="1228407" y="1155039"/>
                  </a:lnTo>
                  <a:lnTo>
                    <a:pt x="1224013" y="1133652"/>
                  </a:lnTo>
                  <a:lnTo>
                    <a:pt x="1227239" y="1133144"/>
                  </a:lnTo>
                  <a:lnTo>
                    <a:pt x="1241031" y="1117968"/>
                  </a:lnTo>
                  <a:lnTo>
                    <a:pt x="1257274" y="1088986"/>
                  </a:lnTo>
                  <a:lnTo>
                    <a:pt x="1273225" y="1046264"/>
                  </a:lnTo>
                  <a:lnTo>
                    <a:pt x="1286205" y="989838"/>
                  </a:lnTo>
                  <a:lnTo>
                    <a:pt x="1293469" y="919772"/>
                  </a:lnTo>
                  <a:close/>
                </a:path>
              </a:pathLst>
            </a:custGeom>
            <a:solidFill>
              <a:srgbClr val="F5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939996" y="8277135"/>
              <a:ext cx="1293495" cy="1769745"/>
            </a:xfrm>
            <a:custGeom>
              <a:avLst/>
              <a:gdLst/>
              <a:ahLst/>
              <a:cxnLst/>
              <a:rect l="l" t="t" r="r" b="b"/>
              <a:pathLst>
                <a:path w="1293494" h="1769745">
                  <a:moveTo>
                    <a:pt x="1293291" y="919759"/>
                  </a:moveTo>
                  <a:lnTo>
                    <a:pt x="1292136" y="836079"/>
                  </a:lnTo>
                  <a:lnTo>
                    <a:pt x="1219466" y="481596"/>
                  </a:lnTo>
                  <a:lnTo>
                    <a:pt x="1219466" y="922896"/>
                  </a:lnTo>
                  <a:lnTo>
                    <a:pt x="1219098" y="943660"/>
                  </a:lnTo>
                  <a:lnTo>
                    <a:pt x="1216850" y="984745"/>
                  </a:lnTo>
                  <a:lnTo>
                    <a:pt x="1212977" y="1044740"/>
                  </a:lnTo>
                  <a:lnTo>
                    <a:pt x="1212392" y="1078014"/>
                  </a:lnTo>
                  <a:lnTo>
                    <a:pt x="1153350" y="789749"/>
                  </a:lnTo>
                  <a:lnTo>
                    <a:pt x="1026680" y="543636"/>
                  </a:lnTo>
                  <a:lnTo>
                    <a:pt x="907351" y="404888"/>
                  </a:lnTo>
                  <a:lnTo>
                    <a:pt x="872058" y="375856"/>
                  </a:lnTo>
                  <a:lnTo>
                    <a:pt x="883793" y="315277"/>
                  </a:lnTo>
                  <a:lnTo>
                    <a:pt x="981875" y="385292"/>
                  </a:lnTo>
                  <a:lnTo>
                    <a:pt x="1075016" y="506984"/>
                  </a:lnTo>
                  <a:lnTo>
                    <a:pt x="1171397" y="716838"/>
                  </a:lnTo>
                  <a:lnTo>
                    <a:pt x="1197813" y="799007"/>
                  </a:lnTo>
                  <a:lnTo>
                    <a:pt x="1212303" y="856665"/>
                  </a:lnTo>
                  <a:lnTo>
                    <a:pt x="1218361" y="895934"/>
                  </a:lnTo>
                  <a:lnTo>
                    <a:pt x="1219466" y="922896"/>
                  </a:lnTo>
                  <a:lnTo>
                    <a:pt x="1219466" y="481596"/>
                  </a:lnTo>
                  <a:lnTo>
                    <a:pt x="1090180" y="223875"/>
                  </a:lnTo>
                  <a:lnTo>
                    <a:pt x="970597" y="85191"/>
                  </a:lnTo>
                  <a:lnTo>
                    <a:pt x="917575" y="41694"/>
                  </a:lnTo>
                  <a:lnTo>
                    <a:pt x="780376" y="0"/>
                  </a:lnTo>
                  <a:lnTo>
                    <a:pt x="524903" y="1279093"/>
                  </a:lnTo>
                  <a:lnTo>
                    <a:pt x="483120" y="1250937"/>
                  </a:lnTo>
                  <a:lnTo>
                    <a:pt x="377012" y="1204480"/>
                  </a:lnTo>
                  <a:lnTo>
                    <a:pt x="235458" y="1196746"/>
                  </a:lnTo>
                  <a:lnTo>
                    <a:pt x="87312" y="1284782"/>
                  </a:lnTo>
                  <a:lnTo>
                    <a:pt x="57289" y="1321828"/>
                  </a:lnTo>
                  <a:lnTo>
                    <a:pt x="33782" y="1359789"/>
                  </a:lnTo>
                  <a:lnTo>
                    <a:pt x="16573" y="1398282"/>
                  </a:lnTo>
                  <a:lnTo>
                    <a:pt x="5384" y="1436903"/>
                  </a:lnTo>
                  <a:lnTo>
                    <a:pt x="0" y="1475244"/>
                  </a:lnTo>
                  <a:lnTo>
                    <a:pt x="139" y="1512925"/>
                  </a:lnTo>
                  <a:lnTo>
                    <a:pt x="16052" y="1584667"/>
                  </a:lnTo>
                  <a:lnTo>
                    <a:pt x="51168" y="1648980"/>
                  </a:lnTo>
                  <a:lnTo>
                    <a:pt x="103492" y="1702650"/>
                  </a:lnTo>
                  <a:lnTo>
                    <a:pt x="135483" y="1724507"/>
                  </a:lnTo>
                  <a:lnTo>
                    <a:pt x="171056" y="1742516"/>
                  </a:lnTo>
                  <a:lnTo>
                    <a:pt x="209931" y="1756283"/>
                  </a:lnTo>
                  <a:lnTo>
                    <a:pt x="251879" y="1765388"/>
                  </a:lnTo>
                  <a:lnTo>
                    <a:pt x="296646" y="1769465"/>
                  </a:lnTo>
                  <a:lnTo>
                    <a:pt x="461060" y="1739379"/>
                  </a:lnTo>
                  <a:lnTo>
                    <a:pt x="568121" y="1665363"/>
                  </a:lnTo>
                  <a:lnTo>
                    <a:pt x="626198" y="1589849"/>
                  </a:lnTo>
                  <a:lnTo>
                    <a:pt x="643699" y="1555254"/>
                  </a:lnTo>
                  <a:lnTo>
                    <a:pt x="821855" y="635165"/>
                  </a:lnTo>
                  <a:lnTo>
                    <a:pt x="848588" y="648258"/>
                  </a:lnTo>
                  <a:lnTo>
                    <a:pt x="919124" y="704557"/>
                  </a:lnTo>
                  <a:lnTo>
                    <a:pt x="1012317" y="826236"/>
                  </a:lnTo>
                  <a:lnTo>
                    <a:pt x="1108240" y="1036116"/>
                  </a:lnTo>
                  <a:lnTo>
                    <a:pt x="1146543" y="1147813"/>
                  </a:lnTo>
                  <a:lnTo>
                    <a:pt x="1170051" y="1218399"/>
                  </a:lnTo>
                  <a:lnTo>
                    <a:pt x="1181862" y="1255306"/>
                  </a:lnTo>
                  <a:lnTo>
                    <a:pt x="1196428" y="1316596"/>
                  </a:lnTo>
                  <a:lnTo>
                    <a:pt x="1218895" y="1391767"/>
                  </a:lnTo>
                  <a:lnTo>
                    <a:pt x="1235240" y="1376400"/>
                  </a:lnTo>
                  <a:lnTo>
                    <a:pt x="1228255" y="1155395"/>
                  </a:lnTo>
                  <a:lnTo>
                    <a:pt x="1223797" y="1133640"/>
                  </a:lnTo>
                  <a:lnTo>
                    <a:pt x="1227061" y="1133132"/>
                  </a:lnTo>
                  <a:lnTo>
                    <a:pt x="1240853" y="1117955"/>
                  </a:lnTo>
                  <a:lnTo>
                    <a:pt x="1257084" y="1088974"/>
                  </a:lnTo>
                  <a:lnTo>
                    <a:pt x="1273048" y="1046251"/>
                  </a:lnTo>
                  <a:lnTo>
                    <a:pt x="1286027" y="989838"/>
                  </a:lnTo>
                  <a:lnTo>
                    <a:pt x="1293291" y="919759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57474" y="9364172"/>
              <a:ext cx="239903" cy="2433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74945" y="9694863"/>
              <a:ext cx="181800" cy="18465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192909" y="7486129"/>
              <a:ext cx="2419985" cy="2776855"/>
            </a:xfrm>
            <a:custGeom>
              <a:avLst/>
              <a:gdLst/>
              <a:ahLst/>
              <a:cxnLst/>
              <a:rect l="l" t="t" r="r" b="b"/>
              <a:pathLst>
                <a:path w="2419984" h="2776854">
                  <a:moveTo>
                    <a:pt x="10985" y="2078837"/>
                  </a:moveTo>
                  <a:lnTo>
                    <a:pt x="9918" y="2074125"/>
                  </a:lnTo>
                  <a:lnTo>
                    <a:pt x="8318" y="2089315"/>
                  </a:lnTo>
                  <a:lnTo>
                    <a:pt x="8699" y="2088845"/>
                  </a:lnTo>
                  <a:lnTo>
                    <a:pt x="10985" y="2078837"/>
                  </a:lnTo>
                  <a:close/>
                </a:path>
                <a:path w="2419984" h="2776854">
                  <a:moveTo>
                    <a:pt x="49745" y="2468092"/>
                  </a:moveTo>
                  <a:lnTo>
                    <a:pt x="48983" y="2446896"/>
                  </a:lnTo>
                  <a:lnTo>
                    <a:pt x="33159" y="2432812"/>
                  </a:lnTo>
                  <a:lnTo>
                    <a:pt x="13830" y="2434729"/>
                  </a:lnTo>
                  <a:lnTo>
                    <a:pt x="0" y="2448420"/>
                  </a:lnTo>
                  <a:lnTo>
                    <a:pt x="673" y="2469591"/>
                  </a:lnTo>
                  <a:lnTo>
                    <a:pt x="16535" y="2483688"/>
                  </a:lnTo>
                  <a:lnTo>
                    <a:pt x="35915" y="2481770"/>
                  </a:lnTo>
                  <a:lnTo>
                    <a:pt x="49745" y="2468092"/>
                  </a:lnTo>
                  <a:close/>
                </a:path>
                <a:path w="2419984" h="2776854">
                  <a:moveTo>
                    <a:pt x="279793" y="2195855"/>
                  </a:moveTo>
                  <a:lnTo>
                    <a:pt x="279641" y="2176005"/>
                  </a:lnTo>
                  <a:lnTo>
                    <a:pt x="263804" y="2161908"/>
                  </a:lnTo>
                  <a:lnTo>
                    <a:pt x="244487" y="2163838"/>
                  </a:lnTo>
                  <a:lnTo>
                    <a:pt x="230657" y="2177516"/>
                  </a:lnTo>
                  <a:lnTo>
                    <a:pt x="231330" y="2198700"/>
                  </a:lnTo>
                  <a:lnTo>
                    <a:pt x="246595" y="2211400"/>
                  </a:lnTo>
                  <a:lnTo>
                    <a:pt x="265760" y="2209050"/>
                  </a:lnTo>
                  <a:lnTo>
                    <a:pt x="279793" y="2195855"/>
                  </a:lnTo>
                  <a:close/>
                </a:path>
                <a:path w="2419984" h="2776854">
                  <a:moveTo>
                    <a:pt x="580872" y="2721140"/>
                  </a:moveTo>
                  <a:lnTo>
                    <a:pt x="544957" y="2688501"/>
                  </a:lnTo>
                  <a:lnTo>
                    <a:pt x="520268" y="2673616"/>
                  </a:lnTo>
                  <a:lnTo>
                    <a:pt x="547687" y="2625306"/>
                  </a:lnTo>
                  <a:lnTo>
                    <a:pt x="552297" y="2615057"/>
                  </a:lnTo>
                  <a:lnTo>
                    <a:pt x="552843" y="2604503"/>
                  </a:lnTo>
                  <a:lnTo>
                    <a:pt x="549275" y="2594749"/>
                  </a:lnTo>
                  <a:lnTo>
                    <a:pt x="541591" y="2586926"/>
                  </a:lnTo>
                  <a:lnTo>
                    <a:pt x="531342" y="2582303"/>
                  </a:lnTo>
                  <a:lnTo>
                    <a:pt x="520788" y="2581770"/>
                  </a:lnTo>
                  <a:lnTo>
                    <a:pt x="511035" y="2585326"/>
                  </a:lnTo>
                  <a:lnTo>
                    <a:pt x="503212" y="2593009"/>
                  </a:lnTo>
                  <a:lnTo>
                    <a:pt x="496049" y="2606979"/>
                  </a:lnTo>
                  <a:lnTo>
                    <a:pt x="480453" y="2634361"/>
                  </a:lnTo>
                  <a:lnTo>
                    <a:pt x="473290" y="2648331"/>
                  </a:lnTo>
                  <a:lnTo>
                    <a:pt x="458101" y="2640520"/>
                  </a:lnTo>
                  <a:lnTo>
                    <a:pt x="442798" y="2633573"/>
                  </a:lnTo>
                  <a:lnTo>
                    <a:pt x="427685" y="2627045"/>
                  </a:lnTo>
                  <a:lnTo>
                    <a:pt x="413105" y="2620543"/>
                  </a:lnTo>
                  <a:lnTo>
                    <a:pt x="403618" y="2618384"/>
                  </a:lnTo>
                  <a:lnTo>
                    <a:pt x="393763" y="2620848"/>
                  </a:lnTo>
                  <a:lnTo>
                    <a:pt x="385152" y="2627122"/>
                  </a:lnTo>
                  <a:lnTo>
                    <a:pt x="379425" y="2636405"/>
                  </a:lnTo>
                  <a:lnTo>
                    <a:pt x="377774" y="2646883"/>
                  </a:lnTo>
                  <a:lnTo>
                    <a:pt x="380123" y="2656624"/>
                  </a:lnTo>
                  <a:lnTo>
                    <a:pt x="386080" y="2664676"/>
                  </a:lnTo>
                  <a:lnTo>
                    <a:pt x="395274" y="2670086"/>
                  </a:lnTo>
                  <a:lnTo>
                    <a:pt x="404444" y="2674620"/>
                  </a:lnTo>
                  <a:lnTo>
                    <a:pt x="423748" y="2683218"/>
                  </a:lnTo>
                  <a:lnTo>
                    <a:pt x="432917" y="2687764"/>
                  </a:lnTo>
                  <a:lnTo>
                    <a:pt x="438873" y="2687726"/>
                  </a:lnTo>
                  <a:lnTo>
                    <a:pt x="443547" y="2691536"/>
                  </a:lnTo>
                  <a:lnTo>
                    <a:pt x="447167" y="2692793"/>
                  </a:lnTo>
                  <a:lnTo>
                    <a:pt x="441121" y="2702687"/>
                  </a:lnTo>
                  <a:lnTo>
                    <a:pt x="430542" y="2722880"/>
                  </a:lnTo>
                  <a:lnTo>
                    <a:pt x="424611" y="2732786"/>
                  </a:lnTo>
                  <a:lnTo>
                    <a:pt x="419989" y="2743035"/>
                  </a:lnTo>
                  <a:lnTo>
                    <a:pt x="419455" y="2753601"/>
                  </a:lnTo>
                  <a:lnTo>
                    <a:pt x="423024" y="2763355"/>
                  </a:lnTo>
                  <a:lnTo>
                    <a:pt x="430695" y="2771178"/>
                  </a:lnTo>
                  <a:lnTo>
                    <a:pt x="438492" y="2774696"/>
                  </a:lnTo>
                  <a:lnTo>
                    <a:pt x="440956" y="2775801"/>
                  </a:lnTo>
                  <a:lnTo>
                    <a:pt x="451510" y="2776334"/>
                  </a:lnTo>
                  <a:lnTo>
                    <a:pt x="461264" y="2772765"/>
                  </a:lnTo>
                  <a:lnTo>
                    <a:pt x="469087" y="2765094"/>
                  </a:lnTo>
                  <a:lnTo>
                    <a:pt x="495236" y="2720403"/>
                  </a:lnTo>
                  <a:lnTo>
                    <a:pt x="507314" y="2727490"/>
                  </a:lnTo>
                  <a:lnTo>
                    <a:pt x="514146" y="2731439"/>
                  </a:lnTo>
                  <a:lnTo>
                    <a:pt x="518985" y="2734233"/>
                  </a:lnTo>
                  <a:lnTo>
                    <a:pt x="530212" y="2741180"/>
                  </a:lnTo>
                  <a:lnTo>
                    <a:pt x="540994" y="2748864"/>
                  </a:lnTo>
                  <a:lnTo>
                    <a:pt x="550595" y="2752052"/>
                  </a:lnTo>
                  <a:lnTo>
                    <a:pt x="560552" y="2752013"/>
                  </a:lnTo>
                  <a:lnTo>
                    <a:pt x="569417" y="2748686"/>
                  </a:lnTo>
                  <a:lnTo>
                    <a:pt x="575716" y="2741955"/>
                  </a:lnTo>
                  <a:lnTo>
                    <a:pt x="580339" y="2731706"/>
                  </a:lnTo>
                  <a:lnTo>
                    <a:pt x="580872" y="2721140"/>
                  </a:lnTo>
                  <a:close/>
                </a:path>
                <a:path w="2419984" h="2776854">
                  <a:moveTo>
                    <a:pt x="672020" y="2282152"/>
                  </a:moveTo>
                  <a:lnTo>
                    <a:pt x="671245" y="2260968"/>
                  </a:lnTo>
                  <a:lnTo>
                    <a:pt x="655421" y="2246871"/>
                  </a:lnTo>
                  <a:lnTo>
                    <a:pt x="636092" y="2248801"/>
                  </a:lnTo>
                  <a:lnTo>
                    <a:pt x="622261" y="2262479"/>
                  </a:lnTo>
                  <a:lnTo>
                    <a:pt x="622935" y="2283663"/>
                  </a:lnTo>
                  <a:lnTo>
                    <a:pt x="638797" y="2297747"/>
                  </a:lnTo>
                  <a:lnTo>
                    <a:pt x="658177" y="2295829"/>
                  </a:lnTo>
                  <a:lnTo>
                    <a:pt x="672020" y="2282152"/>
                  </a:lnTo>
                  <a:close/>
                </a:path>
                <a:path w="2419984" h="2776854">
                  <a:moveTo>
                    <a:pt x="2006092" y="599160"/>
                  </a:moveTo>
                  <a:lnTo>
                    <a:pt x="2004847" y="588657"/>
                  </a:lnTo>
                  <a:lnTo>
                    <a:pt x="1999703" y="579640"/>
                  </a:lnTo>
                  <a:lnTo>
                    <a:pt x="1990813" y="573214"/>
                  </a:lnTo>
                  <a:lnTo>
                    <a:pt x="1975853" y="568490"/>
                  </a:lnTo>
                  <a:lnTo>
                    <a:pt x="1946236" y="557695"/>
                  </a:lnTo>
                  <a:lnTo>
                    <a:pt x="1931263" y="552983"/>
                  </a:lnTo>
                  <a:lnTo>
                    <a:pt x="1936419" y="536702"/>
                  </a:lnTo>
                  <a:lnTo>
                    <a:pt x="1940712" y="520446"/>
                  </a:lnTo>
                  <a:lnTo>
                    <a:pt x="1944611" y="504444"/>
                  </a:lnTo>
                  <a:lnTo>
                    <a:pt x="1948586" y="488988"/>
                  </a:lnTo>
                  <a:lnTo>
                    <a:pt x="1949119" y="479272"/>
                  </a:lnTo>
                  <a:lnTo>
                    <a:pt x="1945055" y="469963"/>
                  </a:lnTo>
                  <a:lnTo>
                    <a:pt x="1937423" y="462534"/>
                  </a:lnTo>
                  <a:lnTo>
                    <a:pt x="1927313" y="458431"/>
                  </a:lnTo>
                  <a:lnTo>
                    <a:pt x="1916709" y="458571"/>
                  </a:lnTo>
                  <a:lnTo>
                    <a:pt x="1893824" y="489508"/>
                  </a:lnTo>
                  <a:lnTo>
                    <a:pt x="1888578" y="509981"/>
                  </a:lnTo>
                  <a:lnTo>
                    <a:pt x="1885632" y="519772"/>
                  </a:lnTo>
                  <a:lnTo>
                    <a:pt x="1886661" y="525653"/>
                  </a:lnTo>
                  <a:lnTo>
                    <a:pt x="1883689" y="530898"/>
                  </a:lnTo>
                  <a:lnTo>
                    <a:pt x="1883054" y="534670"/>
                  </a:lnTo>
                  <a:lnTo>
                    <a:pt x="1872284" y="530364"/>
                  </a:lnTo>
                  <a:lnTo>
                    <a:pt x="1850605" y="523316"/>
                  </a:lnTo>
                  <a:lnTo>
                    <a:pt x="1839849" y="519125"/>
                  </a:lnTo>
                  <a:lnTo>
                    <a:pt x="1828977" y="516293"/>
                  </a:lnTo>
                  <a:lnTo>
                    <a:pt x="1818474" y="517537"/>
                  </a:lnTo>
                  <a:lnTo>
                    <a:pt x="1809457" y="522681"/>
                  </a:lnTo>
                  <a:lnTo>
                    <a:pt x="1803019" y="531558"/>
                  </a:lnTo>
                  <a:lnTo>
                    <a:pt x="1800860" y="539838"/>
                  </a:lnTo>
                  <a:lnTo>
                    <a:pt x="1800186" y="542442"/>
                  </a:lnTo>
                  <a:lnTo>
                    <a:pt x="1801431" y="552945"/>
                  </a:lnTo>
                  <a:lnTo>
                    <a:pt x="1806575" y="561949"/>
                  </a:lnTo>
                  <a:lnTo>
                    <a:pt x="1815452" y="568388"/>
                  </a:lnTo>
                  <a:lnTo>
                    <a:pt x="1863890" y="586676"/>
                  </a:lnTo>
                  <a:lnTo>
                    <a:pt x="1858924" y="599782"/>
                  </a:lnTo>
                  <a:lnTo>
                    <a:pt x="1856181" y="607174"/>
                  </a:lnTo>
                  <a:lnTo>
                    <a:pt x="1854225" y="612406"/>
                  </a:lnTo>
                  <a:lnTo>
                    <a:pt x="1849259" y="624649"/>
                  </a:lnTo>
                  <a:lnTo>
                    <a:pt x="1843481" y="636562"/>
                  </a:lnTo>
                  <a:lnTo>
                    <a:pt x="1841957" y="646557"/>
                  </a:lnTo>
                  <a:lnTo>
                    <a:pt x="1843659" y="656374"/>
                  </a:lnTo>
                  <a:lnTo>
                    <a:pt x="1848434" y="664552"/>
                  </a:lnTo>
                  <a:lnTo>
                    <a:pt x="1856117" y="669632"/>
                  </a:lnTo>
                  <a:lnTo>
                    <a:pt x="1867001" y="672477"/>
                  </a:lnTo>
                  <a:lnTo>
                    <a:pt x="1877504" y="671233"/>
                  </a:lnTo>
                  <a:lnTo>
                    <a:pt x="1903653" y="630364"/>
                  </a:lnTo>
                  <a:lnTo>
                    <a:pt x="1914207" y="603529"/>
                  </a:lnTo>
                  <a:lnTo>
                    <a:pt x="1966417" y="622465"/>
                  </a:lnTo>
                  <a:lnTo>
                    <a:pt x="1977301" y="625309"/>
                  </a:lnTo>
                  <a:lnTo>
                    <a:pt x="1987804" y="624065"/>
                  </a:lnTo>
                  <a:lnTo>
                    <a:pt x="1996821" y="618921"/>
                  </a:lnTo>
                  <a:lnTo>
                    <a:pt x="2003247" y="610031"/>
                  </a:lnTo>
                  <a:lnTo>
                    <a:pt x="2006092" y="599160"/>
                  </a:lnTo>
                  <a:close/>
                </a:path>
                <a:path w="2419984" h="2776854">
                  <a:moveTo>
                    <a:pt x="2070049" y="82969"/>
                  </a:moveTo>
                  <a:lnTo>
                    <a:pt x="2064918" y="64236"/>
                  </a:lnTo>
                  <a:lnTo>
                    <a:pt x="2049106" y="52895"/>
                  </a:lnTo>
                  <a:lnTo>
                    <a:pt x="2028342" y="57099"/>
                  </a:lnTo>
                  <a:lnTo>
                    <a:pt x="2017102" y="75107"/>
                  </a:lnTo>
                  <a:lnTo>
                    <a:pt x="2022246" y="93891"/>
                  </a:lnTo>
                  <a:lnTo>
                    <a:pt x="2038045" y="105232"/>
                  </a:lnTo>
                  <a:lnTo>
                    <a:pt x="2058809" y="100939"/>
                  </a:lnTo>
                  <a:lnTo>
                    <a:pt x="2070049" y="82969"/>
                  </a:lnTo>
                  <a:close/>
                </a:path>
                <a:path w="2419984" h="2776854">
                  <a:moveTo>
                    <a:pt x="2357551" y="665314"/>
                  </a:moveTo>
                  <a:lnTo>
                    <a:pt x="2352421" y="646582"/>
                  </a:lnTo>
                  <a:lnTo>
                    <a:pt x="2336622" y="635241"/>
                  </a:lnTo>
                  <a:lnTo>
                    <a:pt x="2315845" y="639445"/>
                  </a:lnTo>
                  <a:lnTo>
                    <a:pt x="2304605" y="657440"/>
                  </a:lnTo>
                  <a:lnTo>
                    <a:pt x="2309749" y="676224"/>
                  </a:lnTo>
                  <a:lnTo>
                    <a:pt x="2325547" y="687578"/>
                  </a:lnTo>
                  <a:lnTo>
                    <a:pt x="2346312" y="683285"/>
                  </a:lnTo>
                  <a:lnTo>
                    <a:pt x="2357551" y="665314"/>
                  </a:lnTo>
                  <a:close/>
                </a:path>
                <a:path w="2419984" h="2776854">
                  <a:moveTo>
                    <a:pt x="2375738" y="265010"/>
                  </a:moveTo>
                  <a:lnTo>
                    <a:pt x="2370607" y="246278"/>
                  </a:lnTo>
                  <a:lnTo>
                    <a:pt x="2354808" y="234937"/>
                  </a:lnTo>
                  <a:lnTo>
                    <a:pt x="2334031" y="239141"/>
                  </a:lnTo>
                  <a:lnTo>
                    <a:pt x="2324074" y="256311"/>
                  </a:lnTo>
                  <a:lnTo>
                    <a:pt x="2329599" y="274828"/>
                  </a:lnTo>
                  <a:lnTo>
                    <a:pt x="2344953" y="286448"/>
                  </a:lnTo>
                  <a:lnTo>
                    <a:pt x="2364498" y="282968"/>
                  </a:lnTo>
                  <a:lnTo>
                    <a:pt x="2375738" y="265010"/>
                  </a:lnTo>
                  <a:close/>
                </a:path>
                <a:path w="2419984" h="2776854">
                  <a:moveTo>
                    <a:pt x="2419781" y="0"/>
                  </a:moveTo>
                  <a:lnTo>
                    <a:pt x="2404541" y="965"/>
                  </a:lnTo>
                  <a:lnTo>
                    <a:pt x="2405062" y="1257"/>
                  </a:lnTo>
                  <a:lnTo>
                    <a:pt x="2415311" y="1841"/>
                  </a:lnTo>
                  <a:lnTo>
                    <a:pt x="2419781" y="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3137" y="0"/>
              <a:ext cx="2857499" cy="15239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 rot="21540000">
            <a:off x="2134194" y="3253011"/>
            <a:ext cx="93498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A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N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 rot="21540000">
            <a:off x="3345479" y="3196671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AUTOM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ATE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endParaRPr sz="6825" baseline="1831" dirty="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 rot="21540000">
            <a:off x="7108802" y="3127330"/>
            <a:ext cx="1955602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75" dirty="0">
                <a:solidFill>
                  <a:srgbClr val="231F20"/>
                </a:solidFill>
                <a:latin typeface="Courier New"/>
                <a:cs typeface="Courier New"/>
              </a:rPr>
              <a:t>MUSIC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 rot="21540000">
            <a:off x="9378358" y="3075325"/>
            <a:ext cx="1955602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75" dirty="0">
                <a:solidFill>
                  <a:srgbClr val="231F20"/>
                </a:solidFill>
                <a:latin typeface="Courier New"/>
                <a:cs typeface="Courier New"/>
              </a:rPr>
              <a:t>GENRE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 rot="21540000">
            <a:off x="11669613" y="3001650"/>
            <a:ext cx="38034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PREDI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CTI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ON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 rot="21540000">
            <a:off x="2591125" y="3854554"/>
            <a:ext cx="231963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80" dirty="0">
                <a:solidFill>
                  <a:srgbClr val="231F20"/>
                </a:solidFill>
                <a:latin typeface="Courier New"/>
                <a:cs typeface="Courier New"/>
              </a:rPr>
              <a:t>SYSTE</a:t>
            </a:r>
            <a:r>
              <a:rPr sz="6825" b="1" spc="270" baseline="1221" dirty="0">
                <a:solidFill>
                  <a:srgbClr val="231F20"/>
                </a:solidFill>
                <a:latin typeface="Courier New"/>
                <a:cs typeface="Courier New"/>
              </a:rPr>
              <a:t>M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 rot="21540000">
            <a:off x="5251042" y="3780879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UTILI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ZIN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 rot="21540000">
            <a:off x="9030597" y="3698537"/>
            <a:ext cx="30576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ADVAN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CED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 rot="21540000">
            <a:off x="2992929" y="4464760"/>
            <a:ext cx="30576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LEARN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ING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 rot="21540000">
            <a:off x="6402728" y="4378084"/>
            <a:ext cx="38034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ALGOR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ITH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MS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 rot="21540000">
            <a:off x="10514596" y="4313077"/>
            <a:ext cx="125344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 rot="21540000">
            <a:off x="12431040" y="3624862"/>
            <a:ext cx="268765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85" dirty="0">
                <a:solidFill>
                  <a:srgbClr val="231F20"/>
                </a:solidFill>
                <a:latin typeface="Courier New"/>
                <a:cs typeface="Courier New"/>
              </a:rPr>
              <a:t>MACHI</a:t>
            </a:r>
            <a:r>
              <a:rPr sz="6825" b="1" spc="277" baseline="1221" dirty="0">
                <a:solidFill>
                  <a:srgbClr val="231F20"/>
                </a:solidFill>
                <a:latin typeface="Courier New"/>
                <a:cs typeface="Courier New"/>
              </a:rPr>
              <a:t>NE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 rot="21540000">
            <a:off x="12067260" y="4261071"/>
            <a:ext cx="268765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85" dirty="0">
                <a:solidFill>
                  <a:srgbClr val="231F20"/>
                </a:solidFill>
                <a:latin typeface="Courier New"/>
                <a:cs typeface="Courier New"/>
              </a:rPr>
              <a:t>FEATU</a:t>
            </a:r>
            <a:r>
              <a:rPr sz="6825" b="1" spc="277" baseline="1221" dirty="0">
                <a:solidFill>
                  <a:srgbClr val="231F20"/>
                </a:solidFill>
                <a:latin typeface="Courier New"/>
                <a:cs typeface="Courier New"/>
              </a:rPr>
              <a:t>RE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 rot="21540000">
            <a:off x="1501748" y="5113972"/>
            <a:ext cx="41778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EXTRA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CTI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ON.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 rot="21540000">
            <a:off x="6006652" y="5040297"/>
            <a:ext cx="159828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THI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 rot="21540000">
            <a:off x="7915641" y="4988292"/>
            <a:ext cx="231963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80" dirty="0">
                <a:solidFill>
                  <a:srgbClr val="231F20"/>
                </a:solidFill>
                <a:latin typeface="Courier New"/>
                <a:cs typeface="Courier New"/>
              </a:rPr>
              <a:t>SYSTE</a:t>
            </a:r>
            <a:r>
              <a:rPr sz="6825" b="1" spc="270" baseline="1221" dirty="0">
                <a:solidFill>
                  <a:srgbClr val="231F20"/>
                </a:solidFill>
                <a:latin typeface="Courier New"/>
                <a:cs typeface="Courier New"/>
              </a:rPr>
              <a:t>M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 rot="21540000">
            <a:off x="10545764" y="4936286"/>
            <a:ext cx="159828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AIM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 rot="21540000">
            <a:off x="12390348" y="4901615"/>
            <a:ext cx="93498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O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21540000">
            <a:off x="13594704" y="4853944"/>
            <a:ext cx="268765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85" dirty="0">
                <a:solidFill>
                  <a:srgbClr val="231F20"/>
                </a:solidFill>
                <a:latin typeface="Courier New"/>
                <a:cs typeface="Courier New"/>
              </a:rPr>
              <a:t>ENHAN</a:t>
            </a:r>
            <a:r>
              <a:rPr sz="6825" b="1" spc="277" baseline="1221" dirty="0">
                <a:solidFill>
                  <a:srgbClr val="231F20"/>
                </a:solidFill>
                <a:latin typeface="Courier New"/>
                <a:cs typeface="Courier New"/>
              </a:rPr>
              <a:t>CE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 rot="21540000">
            <a:off x="1137768" y="5750185"/>
            <a:ext cx="41778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EFFIC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IEN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CY,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 rot="21540000">
            <a:off x="5672467" y="5654842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ACCUR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ACY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,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 rot="21540000">
            <a:off x="9408504" y="5594168"/>
            <a:ext cx="125344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 rot="21540000">
            <a:off x="10938303" y="5555164"/>
            <a:ext cx="1598286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USE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R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 rot="21540000">
            <a:off x="12861823" y="5485823"/>
            <a:ext cx="38034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EXPER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IEN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CE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 rot="21540000">
            <a:off x="1827734" y="6399398"/>
            <a:ext cx="93498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B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Y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 rot="21540000">
            <a:off x="3045078" y="6330057"/>
            <a:ext cx="455287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STREA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MLI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NIN</a:t>
            </a:r>
            <a:r>
              <a:rPr sz="6825" b="1" spc="292" baseline="2442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endParaRPr sz="6825" baseline="2442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 rot="21540000">
            <a:off x="7937121" y="6247715"/>
            <a:ext cx="1955602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75" dirty="0">
                <a:solidFill>
                  <a:srgbClr val="231F20"/>
                </a:solidFill>
                <a:latin typeface="Courier New"/>
                <a:cs typeface="Courier New"/>
              </a:rPr>
              <a:t>GENRE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 rot="21540000">
            <a:off x="10235597" y="6152371"/>
            <a:ext cx="568015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6825" b="1" spc="300" baseline="-1221" dirty="0">
                <a:solidFill>
                  <a:srgbClr val="231F20"/>
                </a:solidFill>
                <a:latin typeface="Courier New"/>
                <a:cs typeface="Courier New"/>
              </a:rPr>
              <a:t>CAT</a:t>
            </a:r>
            <a:r>
              <a:rPr sz="4550" b="1" spc="200" dirty="0">
                <a:solidFill>
                  <a:srgbClr val="231F20"/>
                </a:solidFill>
                <a:latin typeface="Courier New"/>
                <a:cs typeface="Courier New"/>
              </a:rPr>
              <a:t>EGORIZATI</a:t>
            </a:r>
            <a:r>
              <a:rPr sz="6825" b="1" spc="300" baseline="1221" dirty="0">
                <a:solidFill>
                  <a:srgbClr val="231F20"/>
                </a:solidFill>
                <a:latin typeface="Courier New"/>
                <a:cs typeface="Courier New"/>
              </a:rPr>
              <a:t>ON,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 rot="21540000">
            <a:off x="2107694" y="6992273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PROVI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DIN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 rot="21540000">
            <a:off x="5890286" y="6905597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REAL-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TIM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 rot="21540000">
            <a:off x="9678939" y="6805919"/>
            <a:ext cx="4552875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PREDI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CTI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ONS</a:t>
            </a:r>
            <a:r>
              <a:rPr sz="6825" b="1" spc="292" baseline="2442" dirty="0">
                <a:solidFill>
                  <a:srgbClr val="231F20"/>
                </a:solidFill>
                <a:latin typeface="Courier New"/>
                <a:cs typeface="Courier New"/>
              </a:rPr>
              <a:t>,</a:t>
            </a:r>
            <a:endParaRPr sz="6825" baseline="2442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 rot="21540000">
            <a:off x="14543695" y="6732244"/>
            <a:ext cx="125344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 rot="21540000">
            <a:off x="3064828" y="7602477"/>
            <a:ext cx="30576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ADAPT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ING</a:t>
            </a:r>
            <a:endParaRPr sz="6825" baseline="1221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 rot="21540000">
            <a:off x="6395691" y="7550472"/>
            <a:ext cx="934980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T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O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 rot="21540000">
            <a:off x="7560420" y="7520135"/>
            <a:ext cx="125344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210" dirty="0">
                <a:solidFill>
                  <a:srgbClr val="231F20"/>
                </a:solidFill>
                <a:latin typeface="Courier New"/>
                <a:cs typeface="Courier New"/>
              </a:rPr>
              <a:t>TH</a:t>
            </a:r>
            <a:r>
              <a:rPr sz="4550" b="1" spc="15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64" name="object 64"/>
          <p:cNvSpPr txBox="1"/>
          <p:nvPr/>
        </p:nvSpPr>
        <p:spPr>
          <a:xfrm rot="21540000">
            <a:off x="9120014" y="7459462"/>
            <a:ext cx="3429894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0" dirty="0">
                <a:solidFill>
                  <a:srgbClr val="231F20"/>
                </a:solidFill>
                <a:latin typeface="Courier New"/>
                <a:cs typeface="Courier New"/>
              </a:rPr>
              <a:t>EXPAN</a:t>
            </a:r>
            <a:r>
              <a:rPr sz="6825" b="1" spc="284" baseline="1221" dirty="0">
                <a:solidFill>
                  <a:srgbClr val="231F20"/>
                </a:solidFill>
                <a:latin typeface="Courier New"/>
                <a:cs typeface="Courier New"/>
              </a:rPr>
              <a:t>DIN</a:t>
            </a:r>
            <a:r>
              <a:rPr sz="6825" b="1" spc="284" baseline="1831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endParaRPr sz="6825" baseline="1831">
              <a:latin typeface="Courier New"/>
              <a:cs typeface="Courier New"/>
            </a:endParaRPr>
          </a:p>
        </p:txBody>
      </p:sp>
      <p:sp>
        <p:nvSpPr>
          <p:cNvPr id="65" name="object 65"/>
          <p:cNvSpPr txBox="1"/>
          <p:nvPr/>
        </p:nvSpPr>
        <p:spPr>
          <a:xfrm rot="21540000">
            <a:off x="12883338" y="7390121"/>
            <a:ext cx="1955602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75" dirty="0">
                <a:solidFill>
                  <a:srgbClr val="231F20"/>
                </a:solidFill>
                <a:latin typeface="Courier New"/>
                <a:cs typeface="Courier New"/>
              </a:rPr>
              <a:t>MUSIC</a:t>
            </a:r>
            <a:endParaRPr sz="4550"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 rot="21540000">
            <a:off x="7056275" y="8130346"/>
            <a:ext cx="3803403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5"/>
              </a:lnSpc>
            </a:pPr>
            <a:r>
              <a:rPr sz="4550" b="1" spc="195" dirty="0">
                <a:solidFill>
                  <a:srgbClr val="231F20"/>
                </a:solidFill>
                <a:latin typeface="Courier New"/>
                <a:cs typeface="Courier New"/>
              </a:rPr>
              <a:t>LANDS</a:t>
            </a:r>
            <a:r>
              <a:rPr sz="6825" b="1" spc="292" baseline="1221" dirty="0">
                <a:solidFill>
                  <a:srgbClr val="231F20"/>
                </a:solidFill>
                <a:latin typeface="Courier New"/>
                <a:cs typeface="Courier New"/>
              </a:rPr>
              <a:t>CAP</a:t>
            </a:r>
            <a:r>
              <a:rPr sz="6825" b="1" spc="292" baseline="1831" dirty="0">
                <a:solidFill>
                  <a:srgbClr val="231F20"/>
                </a:solidFill>
                <a:latin typeface="Courier New"/>
                <a:cs typeface="Courier New"/>
              </a:rPr>
              <a:t>E.</a:t>
            </a:r>
            <a:endParaRPr sz="6825" baseline="183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1695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0895" y="455091"/>
              <a:ext cx="7924799" cy="20998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1540000">
            <a:off x="5363617" y="1260922"/>
            <a:ext cx="688893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90"/>
              </a:lnSpc>
            </a:pPr>
            <a:r>
              <a:rPr sz="7800" b="1" spc="427" baseline="-534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sz="7800" b="1" spc="427" baseline="-4807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sz="7800" b="1" spc="427" baseline="-427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sz="7800" b="1" spc="427" baseline="-3739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sz="7800" b="1" spc="427" baseline="-320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sz="7800" b="1" spc="427" baseline="-267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7800" b="1" spc="-179" baseline="-267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7800" b="1" spc="427" baseline="-2136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7800" b="1" spc="427" baseline="-1602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sz="7800" b="1" spc="427" baseline="-1068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sz="5200" b="1" spc="285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sz="7800" b="1" spc="427" baseline="1068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7800" b="1" spc="427" baseline="1602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sz="7800" b="1" spc="427" baseline="2136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sz="7800" b="1" baseline="213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1816" y="235419"/>
            <a:ext cx="17619980" cy="9780905"/>
            <a:chOff x="421816" y="235419"/>
            <a:chExt cx="17619980" cy="9780905"/>
          </a:xfrm>
        </p:grpSpPr>
        <p:sp>
          <p:nvSpPr>
            <p:cNvPr id="7" name="object 7"/>
            <p:cNvSpPr/>
            <p:nvPr/>
          </p:nvSpPr>
          <p:spPr>
            <a:xfrm>
              <a:off x="6802553" y="5810528"/>
              <a:ext cx="4683125" cy="315595"/>
            </a:xfrm>
            <a:custGeom>
              <a:avLst/>
              <a:gdLst/>
              <a:ahLst/>
              <a:cxnLst/>
              <a:rect l="l" t="t" r="r" b="b"/>
              <a:pathLst>
                <a:path w="4683125" h="315595">
                  <a:moveTo>
                    <a:pt x="0" y="315490"/>
                  </a:moveTo>
                  <a:lnTo>
                    <a:pt x="4682893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8791" y="5966639"/>
              <a:ext cx="3437254" cy="189865"/>
            </a:xfrm>
            <a:custGeom>
              <a:avLst/>
              <a:gdLst/>
              <a:ahLst/>
              <a:cxnLst/>
              <a:rect l="l" t="t" r="r" b="b"/>
              <a:pathLst>
                <a:path w="3437254" h="189864">
                  <a:moveTo>
                    <a:pt x="0" y="0"/>
                  </a:moveTo>
                  <a:lnTo>
                    <a:pt x="3436684" y="189257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805" y="1673821"/>
              <a:ext cx="2990850" cy="2035175"/>
            </a:xfrm>
            <a:custGeom>
              <a:avLst/>
              <a:gdLst/>
              <a:ahLst/>
              <a:cxnLst/>
              <a:rect l="l" t="t" r="r" b="b"/>
              <a:pathLst>
                <a:path w="2990850" h="2035175">
                  <a:moveTo>
                    <a:pt x="351650" y="940066"/>
                  </a:moveTo>
                  <a:lnTo>
                    <a:pt x="350215" y="921867"/>
                  </a:lnTo>
                  <a:lnTo>
                    <a:pt x="341922" y="905954"/>
                  </a:lnTo>
                  <a:lnTo>
                    <a:pt x="327025" y="894270"/>
                  </a:lnTo>
                  <a:lnTo>
                    <a:pt x="301498" y="885113"/>
                  </a:lnTo>
                  <a:lnTo>
                    <a:pt x="251104" y="864527"/>
                  </a:lnTo>
                  <a:lnTo>
                    <a:pt x="225577" y="855383"/>
                  </a:lnTo>
                  <a:lnTo>
                    <a:pt x="235559" y="827633"/>
                  </a:lnTo>
                  <a:lnTo>
                    <a:pt x="243954" y="800125"/>
                  </a:lnTo>
                  <a:lnTo>
                    <a:pt x="251828" y="772502"/>
                  </a:lnTo>
                  <a:lnTo>
                    <a:pt x="259715" y="746086"/>
                  </a:lnTo>
                  <a:lnTo>
                    <a:pt x="261289" y="729348"/>
                  </a:lnTo>
                  <a:lnTo>
                    <a:pt x="254889" y="713016"/>
                  </a:lnTo>
                  <a:lnTo>
                    <a:pt x="242214" y="699681"/>
                  </a:lnTo>
                  <a:lnTo>
                    <a:pt x="225031" y="691934"/>
                  </a:lnTo>
                  <a:lnTo>
                    <a:pt x="206717" y="691451"/>
                  </a:lnTo>
                  <a:lnTo>
                    <a:pt x="190550" y="697649"/>
                  </a:lnTo>
                  <a:lnTo>
                    <a:pt x="178092" y="709650"/>
                  </a:lnTo>
                  <a:lnTo>
                    <a:pt x="170865" y="726617"/>
                  </a:lnTo>
                  <a:lnTo>
                    <a:pt x="165150" y="743331"/>
                  </a:lnTo>
                  <a:lnTo>
                    <a:pt x="154736" y="778319"/>
                  </a:lnTo>
                  <a:lnTo>
                    <a:pt x="149009" y="795032"/>
                  </a:lnTo>
                  <a:lnTo>
                    <a:pt x="148932" y="802424"/>
                  </a:lnTo>
                  <a:lnTo>
                    <a:pt x="147320" y="809205"/>
                  </a:lnTo>
                  <a:lnTo>
                    <a:pt x="145186" y="815289"/>
                  </a:lnTo>
                  <a:lnTo>
                    <a:pt x="143560" y="820585"/>
                  </a:lnTo>
                  <a:lnTo>
                    <a:pt x="125272" y="812419"/>
                  </a:lnTo>
                  <a:lnTo>
                    <a:pt x="88315" y="798830"/>
                  </a:lnTo>
                  <a:lnTo>
                    <a:pt x="70027" y="790879"/>
                  </a:lnTo>
                  <a:lnTo>
                    <a:pt x="51435" y="785253"/>
                  </a:lnTo>
                  <a:lnTo>
                    <a:pt x="33223" y="786701"/>
                  </a:lnTo>
                  <a:lnTo>
                    <a:pt x="17322" y="794981"/>
                  </a:lnTo>
                  <a:lnTo>
                    <a:pt x="5626" y="809891"/>
                  </a:lnTo>
                  <a:lnTo>
                    <a:pt x="1346" y="824026"/>
                  </a:lnTo>
                  <a:lnTo>
                    <a:pt x="0" y="828484"/>
                  </a:lnTo>
                  <a:lnTo>
                    <a:pt x="1447" y="846683"/>
                  </a:lnTo>
                  <a:lnTo>
                    <a:pt x="9728" y="862596"/>
                  </a:lnTo>
                  <a:lnTo>
                    <a:pt x="24638" y="874280"/>
                  </a:lnTo>
                  <a:lnTo>
                    <a:pt x="107022" y="909078"/>
                  </a:lnTo>
                  <a:lnTo>
                    <a:pt x="97599" y="931367"/>
                  </a:lnTo>
                  <a:lnTo>
                    <a:pt x="92354" y="943952"/>
                  </a:lnTo>
                  <a:lnTo>
                    <a:pt x="88646" y="952855"/>
                  </a:lnTo>
                  <a:lnTo>
                    <a:pt x="79248" y="973645"/>
                  </a:lnTo>
                  <a:lnTo>
                    <a:pt x="68491" y="993825"/>
                  </a:lnTo>
                  <a:lnTo>
                    <a:pt x="65189" y="1010983"/>
                  </a:lnTo>
                  <a:lnTo>
                    <a:pt x="67475" y="1028039"/>
                  </a:lnTo>
                  <a:lnTo>
                    <a:pt x="75171" y="1042466"/>
                  </a:lnTo>
                  <a:lnTo>
                    <a:pt x="88099" y="1051763"/>
                  </a:lnTo>
                  <a:lnTo>
                    <a:pt x="106692" y="1057389"/>
                  </a:lnTo>
                  <a:lnTo>
                    <a:pt x="124904" y="1055941"/>
                  </a:lnTo>
                  <a:lnTo>
                    <a:pt x="162687" y="1009980"/>
                  </a:lnTo>
                  <a:lnTo>
                    <a:pt x="192760" y="941514"/>
                  </a:lnTo>
                  <a:lnTo>
                    <a:pt x="281635" y="977671"/>
                  </a:lnTo>
                  <a:lnTo>
                    <a:pt x="300228" y="983297"/>
                  </a:lnTo>
                  <a:lnTo>
                    <a:pt x="318427" y="981849"/>
                  </a:lnTo>
                  <a:lnTo>
                    <a:pt x="334340" y="973569"/>
                  </a:lnTo>
                  <a:lnTo>
                    <a:pt x="346024" y="958659"/>
                  </a:lnTo>
                  <a:lnTo>
                    <a:pt x="351650" y="940066"/>
                  </a:lnTo>
                  <a:close/>
                </a:path>
                <a:path w="2990850" h="2035175">
                  <a:moveTo>
                    <a:pt x="496379" y="53301"/>
                  </a:moveTo>
                  <a:lnTo>
                    <a:pt x="488759" y="20624"/>
                  </a:lnTo>
                  <a:lnTo>
                    <a:pt x="462229" y="0"/>
                  </a:lnTo>
                  <a:lnTo>
                    <a:pt x="426110" y="5880"/>
                  </a:lnTo>
                  <a:lnTo>
                    <a:pt x="405511" y="36195"/>
                  </a:lnTo>
                  <a:lnTo>
                    <a:pt x="413131" y="68961"/>
                  </a:lnTo>
                  <a:lnTo>
                    <a:pt x="439661" y="89611"/>
                  </a:lnTo>
                  <a:lnTo>
                    <a:pt x="475780" y="83566"/>
                  </a:lnTo>
                  <a:lnTo>
                    <a:pt x="496379" y="53301"/>
                  </a:lnTo>
                  <a:close/>
                </a:path>
                <a:path w="2990850" h="2035175">
                  <a:moveTo>
                    <a:pt x="953947" y="1077633"/>
                  </a:moveTo>
                  <a:lnTo>
                    <a:pt x="946327" y="1044956"/>
                  </a:lnTo>
                  <a:lnTo>
                    <a:pt x="919797" y="1024331"/>
                  </a:lnTo>
                  <a:lnTo>
                    <a:pt x="883678" y="1030211"/>
                  </a:lnTo>
                  <a:lnTo>
                    <a:pt x="863079" y="1060526"/>
                  </a:lnTo>
                  <a:lnTo>
                    <a:pt x="870699" y="1093292"/>
                  </a:lnTo>
                  <a:lnTo>
                    <a:pt x="897229" y="1113942"/>
                  </a:lnTo>
                  <a:lnTo>
                    <a:pt x="933348" y="1107897"/>
                  </a:lnTo>
                  <a:lnTo>
                    <a:pt x="953947" y="1077633"/>
                  </a:lnTo>
                  <a:close/>
                </a:path>
                <a:path w="2990850" h="2035175">
                  <a:moveTo>
                    <a:pt x="1011948" y="387845"/>
                  </a:moveTo>
                  <a:lnTo>
                    <a:pt x="1004328" y="355168"/>
                  </a:lnTo>
                  <a:lnTo>
                    <a:pt x="977811" y="334543"/>
                  </a:lnTo>
                  <a:lnTo>
                    <a:pt x="941679" y="340423"/>
                  </a:lnTo>
                  <a:lnTo>
                    <a:pt x="923340" y="369404"/>
                  </a:lnTo>
                  <a:lnTo>
                    <a:pt x="931646" y="401726"/>
                  </a:lnTo>
                  <a:lnTo>
                    <a:pt x="957389" y="422821"/>
                  </a:lnTo>
                  <a:lnTo>
                    <a:pt x="991349" y="418109"/>
                  </a:lnTo>
                  <a:lnTo>
                    <a:pt x="1011948" y="387845"/>
                  </a:lnTo>
                  <a:close/>
                </a:path>
                <a:path w="2990850" h="2035175">
                  <a:moveTo>
                    <a:pt x="2457424" y="1985632"/>
                  </a:moveTo>
                  <a:lnTo>
                    <a:pt x="2439911" y="1953488"/>
                  </a:lnTo>
                  <a:lnTo>
                    <a:pt x="2407374" y="1945335"/>
                  </a:lnTo>
                  <a:lnTo>
                    <a:pt x="2376906" y="1959508"/>
                  </a:lnTo>
                  <a:lnTo>
                    <a:pt x="2365629" y="1994319"/>
                  </a:lnTo>
                  <a:lnTo>
                    <a:pt x="2383180" y="2026500"/>
                  </a:lnTo>
                  <a:lnTo>
                    <a:pt x="2415806" y="2034692"/>
                  </a:lnTo>
                  <a:lnTo>
                    <a:pt x="2446299" y="2020531"/>
                  </a:lnTo>
                  <a:lnTo>
                    <a:pt x="2457424" y="1985632"/>
                  </a:lnTo>
                  <a:close/>
                </a:path>
                <a:path w="2990850" h="2035175">
                  <a:moveTo>
                    <a:pt x="2990583" y="1679892"/>
                  </a:moveTo>
                  <a:lnTo>
                    <a:pt x="2973070" y="1647736"/>
                  </a:lnTo>
                  <a:lnTo>
                    <a:pt x="2940532" y="1639582"/>
                  </a:lnTo>
                  <a:lnTo>
                    <a:pt x="2910065" y="1653755"/>
                  </a:lnTo>
                  <a:lnTo>
                    <a:pt x="2898787" y="1688579"/>
                  </a:lnTo>
                  <a:lnTo>
                    <a:pt x="2916186" y="1718132"/>
                  </a:lnTo>
                  <a:lnTo>
                    <a:pt x="2948736" y="1725523"/>
                  </a:lnTo>
                  <a:lnTo>
                    <a:pt x="2979255" y="1712264"/>
                  </a:lnTo>
                  <a:lnTo>
                    <a:pt x="2990583" y="1679892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5151" y="541743"/>
              <a:ext cx="2339340" cy="2842895"/>
            </a:xfrm>
            <a:custGeom>
              <a:avLst/>
              <a:gdLst/>
              <a:ahLst/>
              <a:cxnLst/>
              <a:rect l="l" t="t" r="r" b="b"/>
              <a:pathLst>
                <a:path w="2339340" h="2842895">
                  <a:moveTo>
                    <a:pt x="2338908" y="983437"/>
                  </a:moveTo>
                  <a:lnTo>
                    <a:pt x="2334209" y="945692"/>
                  </a:lnTo>
                  <a:lnTo>
                    <a:pt x="2025218" y="735698"/>
                  </a:lnTo>
                  <a:lnTo>
                    <a:pt x="1993061" y="721131"/>
                  </a:lnTo>
                  <a:lnTo>
                    <a:pt x="1993988" y="711225"/>
                  </a:lnTo>
                  <a:lnTo>
                    <a:pt x="1981288" y="666216"/>
                  </a:lnTo>
                  <a:lnTo>
                    <a:pt x="1945055" y="599681"/>
                  </a:lnTo>
                  <a:lnTo>
                    <a:pt x="1916798" y="560235"/>
                  </a:lnTo>
                  <a:lnTo>
                    <a:pt x="1900923" y="541312"/>
                  </a:lnTo>
                  <a:lnTo>
                    <a:pt x="1900923" y="679348"/>
                  </a:lnTo>
                  <a:lnTo>
                    <a:pt x="1450797" y="475221"/>
                  </a:lnTo>
                  <a:lnTo>
                    <a:pt x="988110" y="404596"/>
                  </a:lnTo>
                  <a:lnTo>
                    <a:pt x="679462" y="430580"/>
                  </a:lnTo>
                  <a:lnTo>
                    <a:pt x="604748" y="450138"/>
                  </a:lnTo>
                  <a:lnTo>
                    <a:pt x="534022" y="374205"/>
                  </a:lnTo>
                  <a:lnTo>
                    <a:pt x="580478" y="349669"/>
                  </a:lnTo>
                  <a:lnTo>
                    <a:pt x="727544" y="309118"/>
                  </a:lnTo>
                  <a:lnTo>
                    <a:pt x="986764" y="302145"/>
                  </a:lnTo>
                  <a:lnTo>
                    <a:pt x="1369682" y="378333"/>
                  </a:lnTo>
                  <a:lnTo>
                    <a:pt x="1462290" y="407695"/>
                  </a:lnTo>
                  <a:lnTo>
                    <a:pt x="1535430" y="433755"/>
                  </a:lnTo>
                  <a:lnTo>
                    <a:pt x="1592008" y="456819"/>
                  </a:lnTo>
                  <a:lnTo>
                    <a:pt x="1634896" y="477215"/>
                  </a:lnTo>
                  <a:lnTo>
                    <a:pt x="1691144" y="511200"/>
                  </a:lnTo>
                  <a:lnTo>
                    <a:pt x="1727263" y="538213"/>
                  </a:lnTo>
                  <a:lnTo>
                    <a:pt x="1835962" y="627976"/>
                  </a:lnTo>
                  <a:lnTo>
                    <a:pt x="1882533" y="665594"/>
                  </a:lnTo>
                  <a:lnTo>
                    <a:pt x="1900923" y="679348"/>
                  </a:lnTo>
                  <a:lnTo>
                    <a:pt x="1900923" y="541312"/>
                  </a:lnTo>
                  <a:lnTo>
                    <a:pt x="1837372" y="472681"/>
                  </a:lnTo>
                  <a:lnTo>
                    <a:pt x="1785150" y="426085"/>
                  </a:lnTo>
                  <a:lnTo>
                    <a:pt x="1723898" y="378612"/>
                  </a:lnTo>
                  <a:lnTo>
                    <a:pt x="1653095" y="331012"/>
                  </a:lnTo>
                  <a:lnTo>
                    <a:pt x="1078052" y="70358"/>
                  </a:lnTo>
                  <a:lnTo>
                    <a:pt x="614997" y="0"/>
                  </a:lnTo>
                  <a:lnTo>
                    <a:pt x="306171" y="26390"/>
                  </a:lnTo>
                  <a:lnTo>
                    <a:pt x="193840" y="55981"/>
                  </a:lnTo>
                  <a:lnTo>
                    <a:pt x="0" y="202946"/>
                  </a:lnTo>
                  <a:lnTo>
                    <a:pt x="1492669" y="1824418"/>
                  </a:lnTo>
                  <a:lnTo>
                    <a:pt x="1412506" y="1853806"/>
                  </a:lnTo>
                  <a:lnTo>
                    <a:pt x="1243177" y="1953336"/>
                  </a:lnTo>
                  <a:lnTo>
                    <a:pt x="1091399" y="2140039"/>
                  </a:lnTo>
                  <a:lnTo>
                    <a:pt x="1063929" y="2430945"/>
                  </a:lnTo>
                  <a:lnTo>
                    <a:pt x="1075524" y="2479357"/>
                  </a:lnTo>
                  <a:lnTo>
                    <a:pt x="1090104" y="2524810"/>
                  </a:lnTo>
                  <a:lnTo>
                    <a:pt x="1107478" y="2567279"/>
                  </a:lnTo>
                  <a:lnTo>
                    <a:pt x="1127480" y="2606764"/>
                  </a:lnTo>
                  <a:lnTo>
                    <a:pt x="1149934" y="2643225"/>
                  </a:lnTo>
                  <a:lnTo>
                    <a:pt x="1174648" y="2676677"/>
                  </a:lnTo>
                  <a:lnTo>
                    <a:pt x="1201458" y="2707106"/>
                  </a:lnTo>
                  <a:lnTo>
                    <a:pt x="1230185" y="2734487"/>
                  </a:lnTo>
                  <a:lnTo>
                    <a:pt x="1260665" y="2758808"/>
                  </a:lnTo>
                  <a:lnTo>
                    <a:pt x="1292694" y="2780068"/>
                  </a:lnTo>
                  <a:lnTo>
                    <a:pt x="1360754" y="2813354"/>
                  </a:lnTo>
                  <a:lnTo>
                    <a:pt x="1432953" y="2834246"/>
                  </a:lnTo>
                  <a:lnTo>
                    <a:pt x="1507871" y="2842641"/>
                  </a:lnTo>
                  <a:lnTo>
                    <a:pt x="1545920" y="2842133"/>
                  </a:lnTo>
                  <a:lnTo>
                    <a:pt x="1584121" y="2838450"/>
                  </a:lnTo>
                  <a:lnTo>
                    <a:pt x="1622285" y="2831604"/>
                  </a:lnTo>
                  <a:lnTo>
                    <a:pt x="1660258" y="2821584"/>
                  </a:lnTo>
                  <a:lnTo>
                    <a:pt x="1697850" y="2808363"/>
                  </a:lnTo>
                  <a:lnTo>
                    <a:pt x="1734896" y="2791942"/>
                  </a:lnTo>
                  <a:lnTo>
                    <a:pt x="1771205" y="2772308"/>
                  </a:lnTo>
                  <a:lnTo>
                    <a:pt x="1806613" y="2749435"/>
                  </a:lnTo>
                  <a:lnTo>
                    <a:pt x="1840928" y="2723337"/>
                  </a:lnTo>
                  <a:lnTo>
                    <a:pt x="1873986" y="2693974"/>
                  </a:lnTo>
                  <a:lnTo>
                    <a:pt x="1905609" y="2661348"/>
                  </a:lnTo>
                  <a:lnTo>
                    <a:pt x="1935632" y="2625458"/>
                  </a:lnTo>
                  <a:lnTo>
                    <a:pt x="2058746" y="2369934"/>
                  </a:lnTo>
                  <a:lnTo>
                    <a:pt x="2064372" y="2149373"/>
                  </a:lnTo>
                  <a:lnTo>
                    <a:pt x="2018982" y="1994496"/>
                  </a:lnTo>
                  <a:lnTo>
                    <a:pt x="1989086" y="1936051"/>
                  </a:lnTo>
                  <a:lnTo>
                    <a:pt x="909002" y="776719"/>
                  </a:lnTo>
                  <a:lnTo>
                    <a:pt x="953427" y="753097"/>
                  </a:lnTo>
                  <a:lnTo>
                    <a:pt x="1100734" y="712177"/>
                  </a:lnTo>
                  <a:lnTo>
                    <a:pt x="1360004" y="705129"/>
                  </a:lnTo>
                  <a:lnTo>
                    <a:pt x="1742490" y="781977"/>
                  </a:lnTo>
                  <a:lnTo>
                    <a:pt x="1933346" y="840359"/>
                  </a:lnTo>
                  <a:lnTo>
                    <a:pt x="2053259" y="878230"/>
                  </a:lnTo>
                  <a:lnTo>
                    <a:pt x="2115489" y="898677"/>
                  </a:lnTo>
                  <a:lnTo>
                    <a:pt x="2213775" y="939571"/>
                  </a:lnTo>
                  <a:lnTo>
                    <a:pt x="2338908" y="983437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0666" y="460158"/>
              <a:ext cx="2339975" cy="2842895"/>
            </a:xfrm>
            <a:custGeom>
              <a:avLst/>
              <a:gdLst/>
              <a:ahLst/>
              <a:cxnLst/>
              <a:rect l="l" t="t" r="r" b="b"/>
              <a:pathLst>
                <a:path w="2339975" h="2842895">
                  <a:moveTo>
                    <a:pt x="2044115" y="1204493"/>
                  </a:moveTo>
                  <a:lnTo>
                    <a:pt x="2001608" y="1179766"/>
                  </a:lnTo>
                  <a:lnTo>
                    <a:pt x="1939988" y="1177480"/>
                  </a:lnTo>
                  <a:lnTo>
                    <a:pt x="1884502" y="1185227"/>
                  </a:lnTo>
                  <a:lnTo>
                    <a:pt x="1860397" y="1190574"/>
                  </a:lnTo>
                  <a:lnTo>
                    <a:pt x="1873885" y="1157020"/>
                  </a:lnTo>
                  <a:lnTo>
                    <a:pt x="1900097" y="1085824"/>
                  </a:lnTo>
                  <a:lnTo>
                    <a:pt x="1917725" y="1021143"/>
                  </a:lnTo>
                  <a:lnTo>
                    <a:pt x="1905419" y="1007135"/>
                  </a:lnTo>
                  <a:lnTo>
                    <a:pt x="1873059" y="1041641"/>
                  </a:lnTo>
                  <a:lnTo>
                    <a:pt x="1846580" y="1083703"/>
                  </a:lnTo>
                  <a:lnTo>
                    <a:pt x="1828698" y="1119251"/>
                  </a:lnTo>
                  <a:lnTo>
                    <a:pt x="1822132" y="1134224"/>
                  </a:lnTo>
                  <a:lnTo>
                    <a:pt x="1803514" y="1104976"/>
                  </a:lnTo>
                  <a:lnTo>
                    <a:pt x="1760918" y="1045984"/>
                  </a:lnTo>
                  <a:lnTo>
                    <a:pt x="1714182" y="1000340"/>
                  </a:lnTo>
                  <a:lnTo>
                    <a:pt x="1683156" y="1011123"/>
                  </a:lnTo>
                  <a:lnTo>
                    <a:pt x="1689747" y="1069086"/>
                  </a:lnTo>
                  <a:lnTo>
                    <a:pt x="1725079" y="1128229"/>
                  </a:lnTo>
                  <a:lnTo>
                    <a:pt x="1764423" y="1174216"/>
                  </a:lnTo>
                  <a:lnTo>
                    <a:pt x="1783041" y="1192733"/>
                  </a:lnTo>
                  <a:lnTo>
                    <a:pt x="1758149" y="1190802"/>
                  </a:lnTo>
                  <a:lnTo>
                    <a:pt x="1703946" y="1191717"/>
                  </a:lnTo>
                  <a:lnTo>
                    <a:pt x="1651177" y="1205585"/>
                  </a:lnTo>
                  <a:lnTo>
                    <a:pt x="1630578" y="1242466"/>
                  </a:lnTo>
                  <a:lnTo>
                    <a:pt x="1652231" y="1272044"/>
                  </a:lnTo>
                  <a:lnTo>
                    <a:pt x="1692427" y="1269796"/>
                  </a:lnTo>
                  <a:lnTo>
                    <a:pt x="1731200" y="1254594"/>
                  </a:lnTo>
                  <a:lnTo>
                    <a:pt x="1748561" y="1245336"/>
                  </a:lnTo>
                  <a:lnTo>
                    <a:pt x="1739252" y="1270165"/>
                  </a:lnTo>
                  <a:lnTo>
                    <a:pt x="1722882" y="1323441"/>
                  </a:lnTo>
                  <a:lnTo>
                    <a:pt x="1716786" y="1373403"/>
                  </a:lnTo>
                  <a:lnTo>
                    <a:pt x="1738287" y="1388262"/>
                  </a:lnTo>
                  <a:lnTo>
                    <a:pt x="1773402" y="1362011"/>
                  </a:lnTo>
                  <a:lnTo>
                    <a:pt x="1797723" y="1321854"/>
                  </a:lnTo>
                  <a:lnTo>
                    <a:pt x="1811870" y="1285087"/>
                  </a:lnTo>
                  <a:lnTo>
                    <a:pt x="1816455" y="1268984"/>
                  </a:lnTo>
                  <a:lnTo>
                    <a:pt x="1831822" y="1281988"/>
                  </a:lnTo>
                  <a:lnTo>
                    <a:pt x="1868017" y="1310589"/>
                  </a:lnTo>
                  <a:lnTo>
                    <a:pt x="1910207" y="1339215"/>
                  </a:lnTo>
                  <a:lnTo>
                    <a:pt x="1943544" y="1352270"/>
                  </a:lnTo>
                  <a:lnTo>
                    <a:pt x="1944509" y="1335735"/>
                  </a:lnTo>
                  <a:lnTo>
                    <a:pt x="1915477" y="1299248"/>
                  </a:lnTo>
                  <a:lnTo>
                    <a:pt x="1880438" y="1262761"/>
                  </a:lnTo>
                  <a:lnTo>
                    <a:pt x="1863432" y="1246162"/>
                  </a:lnTo>
                  <a:lnTo>
                    <a:pt x="1896211" y="1247241"/>
                  </a:lnTo>
                  <a:lnTo>
                    <a:pt x="1965909" y="1245565"/>
                  </a:lnTo>
                  <a:lnTo>
                    <a:pt x="2029536" y="1233779"/>
                  </a:lnTo>
                  <a:lnTo>
                    <a:pt x="2044115" y="1204493"/>
                  </a:lnTo>
                  <a:close/>
                </a:path>
                <a:path w="2339975" h="2842895">
                  <a:moveTo>
                    <a:pt x="2245588" y="1718475"/>
                  </a:moveTo>
                  <a:lnTo>
                    <a:pt x="2225751" y="1686039"/>
                  </a:lnTo>
                  <a:lnTo>
                    <a:pt x="2184514" y="1661985"/>
                  </a:lnTo>
                  <a:lnTo>
                    <a:pt x="2143734" y="1647024"/>
                  </a:lnTo>
                  <a:lnTo>
                    <a:pt x="2125294" y="1641868"/>
                  </a:lnTo>
                  <a:lnTo>
                    <a:pt x="2146782" y="1623936"/>
                  </a:lnTo>
                  <a:lnTo>
                    <a:pt x="2190750" y="1585010"/>
                  </a:lnTo>
                  <a:lnTo>
                    <a:pt x="2226487" y="1547368"/>
                  </a:lnTo>
                  <a:lnTo>
                    <a:pt x="2223224" y="1533321"/>
                  </a:lnTo>
                  <a:lnTo>
                    <a:pt x="2188692" y="1544332"/>
                  </a:lnTo>
                  <a:lnTo>
                    <a:pt x="2155456" y="1563179"/>
                  </a:lnTo>
                  <a:lnTo>
                    <a:pt x="2130437" y="1580984"/>
                  </a:lnTo>
                  <a:lnTo>
                    <a:pt x="2120557" y="1588884"/>
                  </a:lnTo>
                  <a:lnTo>
                    <a:pt x="2118639" y="1562163"/>
                  </a:lnTo>
                  <a:lnTo>
                    <a:pt x="2111311" y="1506423"/>
                  </a:lnTo>
                  <a:lnTo>
                    <a:pt x="2096198" y="1458277"/>
                  </a:lnTo>
                  <a:lnTo>
                    <a:pt x="2070950" y="1454378"/>
                  </a:lnTo>
                  <a:lnTo>
                    <a:pt x="2054288" y="1496745"/>
                  </a:lnTo>
                  <a:lnTo>
                    <a:pt x="2056726" y="1550225"/>
                  </a:lnTo>
                  <a:lnTo>
                    <a:pt x="2066683" y="1596072"/>
                  </a:lnTo>
                  <a:lnTo>
                    <a:pt x="2072576" y="1615516"/>
                  </a:lnTo>
                  <a:lnTo>
                    <a:pt x="2056282" y="1605013"/>
                  </a:lnTo>
                  <a:lnTo>
                    <a:pt x="2019007" y="1585633"/>
                  </a:lnTo>
                  <a:lnTo>
                    <a:pt x="1978113" y="1575600"/>
                  </a:lnTo>
                  <a:lnTo>
                    <a:pt x="1950974" y="1593164"/>
                  </a:lnTo>
                  <a:lnTo>
                    <a:pt x="1955050" y="1621485"/>
                  </a:lnTo>
                  <a:lnTo>
                    <a:pt x="1983168" y="1634642"/>
                  </a:lnTo>
                  <a:lnTo>
                    <a:pt x="2014969" y="1638338"/>
                  </a:lnTo>
                  <a:lnTo>
                    <a:pt x="2030095" y="1638300"/>
                  </a:lnTo>
                  <a:lnTo>
                    <a:pt x="2014575" y="1651774"/>
                  </a:lnTo>
                  <a:lnTo>
                    <a:pt x="1983740" y="1681911"/>
                  </a:lnTo>
                  <a:lnTo>
                    <a:pt x="1961095" y="1713395"/>
                  </a:lnTo>
                  <a:lnTo>
                    <a:pt x="1970201" y="1730844"/>
                  </a:lnTo>
                  <a:lnTo>
                    <a:pt x="2003971" y="1726031"/>
                  </a:lnTo>
                  <a:lnTo>
                    <a:pt x="2035429" y="1707692"/>
                  </a:lnTo>
                  <a:lnTo>
                    <a:pt x="2058657" y="1687880"/>
                  </a:lnTo>
                  <a:lnTo>
                    <a:pt x="2067712" y="1678597"/>
                  </a:lnTo>
                  <a:lnTo>
                    <a:pt x="2073376" y="1693189"/>
                  </a:lnTo>
                  <a:lnTo>
                    <a:pt x="2087435" y="1726044"/>
                  </a:lnTo>
                  <a:lnTo>
                    <a:pt x="2105533" y="1760855"/>
                  </a:lnTo>
                  <a:lnTo>
                    <a:pt x="2123275" y="1781276"/>
                  </a:lnTo>
                  <a:lnTo>
                    <a:pt x="2130056" y="1770583"/>
                  </a:lnTo>
                  <a:lnTo>
                    <a:pt x="2123656" y="1735264"/>
                  </a:lnTo>
                  <a:lnTo>
                    <a:pt x="2113153" y="1697685"/>
                  </a:lnTo>
                  <a:lnTo>
                    <a:pt x="2107628" y="1680184"/>
                  </a:lnTo>
                  <a:lnTo>
                    <a:pt x="2129523" y="1692986"/>
                  </a:lnTo>
                  <a:lnTo>
                    <a:pt x="2177529" y="1717522"/>
                  </a:lnTo>
                  <a:lnTo>
                    <a:pt x="2225065" y="1732965"/>
                  </a:lnTo>
                  <a:lnTo>
                    <a:pt x="2245588" y="1718475"/>
                  </a:lnTo>
                  <a:close/>
                </a:path>
                <a:path w="2339975" h="2842895">
                  <a:moveTo>
                    <a:pt x="2339429" y="983780"/>
                  </a:moveTo>
                  <a:lnTo>
                    <a:pt x="2334742" y="946048"/>
                  </a:lnTo>
                  <a:lnTo>
                    <a:pt x="2025738" y="736041"/>
                  </a:lnTo>
                  <a:lnTo>
                    <a:pt x="1993049" y="721233"/>
                  </a:lnTo>
                  <a:lnTo>
                    <a:pt x="1993988" y="711238"/>
                  </a:lnTo>
                  <a:lnTo>
                    <a:pt x="1981301" y="666216"/>
                  </a:lnTo>
                  <a:lnTo>
                    <a:pt x="1945055" y="599694"/>
                  </a:lnTo>
                  <a:lnTo>
                    <a:pt x="1916798" y="560235"/>
                  </a:lnTo>
                  <a:lnTo>
                    <a:pt x="1901291" y="541756"/>
                  </a:lnTo>
                  <a:lnTo>
                    <a:pt x="1901291" y="679615"/>
                  </a:lnTo>
                  <a:lnTo>
                    <a:pt x="1451317" y="475564"/>
                  </a:lnTo>
                  <a:lnTo>
                    <a:pt x="988631" y="404939"/>
                  </a:lnTo>
                  <a:lnTo>
                    <a:pt x="679983" y="430936"/>
                  </a:lnTo>
                  <a:lnTo>
                    <a:pt x="605104" y="450532"/>
                  </a:lnTo>
                  <a:lnTo>
                    <a:pt x="534022" y="374218"/>
                  </a:lnTo>
                  <a:lnTo>
                    <a:pt x="580478" y="349681"/>
                  </a:lnTo>
                  <a:lnTo>
                    <a:pt x="727544" y="309130"/>
                  </a:lnTo>
                  <a:lnTo>
                    <a:pt x="986764" y="302145"/>
                  </a:lnTo>
                  <a:lnTo>
                    <a:pt x="1369682" y="378333"/>
                  </a:lnTo>
                  <a:lnTo>
                    <a:pt x="1462290" y="407695"/>
                  </a:lnTo>
                  <a:lnTo>
                    <a:pt x="1535430" y="433755"/>
                  </a:lnTo>
                  <a:lnTo>
                    <a:pt x="1592008" y="456831"/>
                  </a:lnTo>
                  <a:lnTo>
                    <a:pt x="1634896" y="477215"/>
                  </a:lnTo>
                  <a:lnTo>
                    <a:pt x="1691144" y="511213"/>
                  </a:lnTo>
                  <a:lnTo>
                    <a:pt x="1727263" y="538213"/>
                  </a:lnTo>
                  <a:lnTo>
                    <a:pt x="1835962" y="627989"/>
                  </a:lnTo>
                  <a:lnTo>
                    <a:pt x="1882533" y="665594"/>
                  </a:lnTo>
                  <a:lnTo>
                    <a:pt x="1901291" y="679615"/>
                  </a:lnTo>
                  <a:lnTo>
                    <a:pt x="1901291" y="541756"/>
                  </a:lnTo>
                  <a:lnTo>
                    <a:pt x="1837372" y="472694"/>
                  </a:lnTo>
                  <a:lnTo>
                    <a:pt x="1785150" y="426097"/>
                  </a:lnTo>
                  <a:lnTo>
                    <a:pt x="1723898" y="378625"/>
                  </a:lnTo>
                  <a:lnTo>
                    <a:pt x="1653095" y="331012"/>
                  </a:lnTo>
                  <a:lnTo>
                    <a:pt x="1078052" y="70358"/>
                  </a:lnTo>
                  <a:lnTo>
                    <a:pt x="614997" y="0"/>
                  </a:lnTo>
                  <a:lnTo>
                    <a:pt x="306171" y="26403"/>
                  </a:lnTo>
                  <a:lnTo>
                    <a:pt x="193840" y="55981"/>
                  </a:lnTo>
                  <a:lnTo>
                    <a:pt x="0" y="202946"/>
                  </a:lnTo>
                  <a:lnTo>
                    <a:pt x="1493189" y="1824761"/>
                  </a:lnTo>
                  <a:lnTo>
                    <a:pt x="1413027" y="1854149"/>
                  </a:lnTo>
                  <a:lnTo>
                    <a:pt x="1243698" y="1953679"/>
                  </a:lnTo>
                  <a:lnTo>
                    <a:pt x="1091920" y="2140381"/>
                  </a:lnTo>
                  <a:lnTo>
                    <a:pt x="1064450" y="2431288"/>
                  </a:lnTo>
                  <a:lnTo>
                    <a:pt x="1076032" y="2479624"/>
                  </a:lnTo>
                  <a:lnTo>
                    <a:pt x="1090587" y="2525001"/>
                  </a:lnTo>
                  <a:lnTo>
                    <a:pt x="1107948" y="2567406"/>
                  </a:lnTo>
                  <a:lnTo>
                    <a:pt x="1127937" y="2606840"/>
                  </a:lnTo>
                  <a:lnTo>
                    <a:pt x="1150378" y="2643263"/>
                  </a:lnTo>
                  <a:lnTo>
                    <a:pt x="1175092" y="2676677"/>
                  </a:lnTo>
                  <a:lnTo>
                    <a:pt x="1201902" y="2707081"/>
                  </a:lnTo>
                  <a:lnTo>
                    <a:pt x="1230617" y="2734449"/>
                  </a:lnTo>
                  <a:lnTo>
                    <a:pt x="1261084" y="2758757"/>
                  </a:lnTo>
                  <a:lnTo>
                    <a:pt x="1293114" y="2780017"/>
                  </a:lnTo>
                  <a:lnTo>
                    <a:pt x="1361160" y="2813316"/>
                  </a:lnTo>
                  <a:lnTo>
                    <a:pt x="1433334" y="2834233"/>
                  </a:lnTo>
                  <a:lnTo>
                    <a:pt x="1508239" y="2842653"/>
                  </a:lnTo>
                  <a:lnTo>
                    <a:pt x="1546275" y="2842158"/>
                  </a:lnTo>
                  <a:lnTo>
                    <a:pt x="1584452" y="2838500"/>
                  </a:lnTo>
                  <a:lnTo>
                    <a:pt x="1622615" y="2831668"/>
                  </a:lnTo>
                  <a:lnTo>
                    <a:pt x="1660563" y="2821660"/>
                  </a:lnTo>
                  <a:lnTo>
                    <a:pt x="1698129" y="2808452"/>
                  </a:lnTo>
                  <a:lnTo>
                    <a:pt x="1735150" y="2792031"/>
                  </a:lnTo>
                  <a:lnTo>
                    <a:pt x="1771421" y="2772397"/>
                  </a:lnTo>
                  <a:lnTo>
                    <a:pt x="1806790" y="2749524"/>
                  </a:lnTo>
                  <a:lnTo>
                    <a:pt x="1841080" y="2723413"/>
                  </a:lnTo>
                  <a:lnTo>
                    <a:pt x="1874088" y="2694038"/>
                  </a:lnTo>
                  <a:lnTo>
                    <a:pt x="1905673" y="2661386"/>
                  </a:lnTo>
                  <a:lnTo>
                    <a:pt x="1935632" y="2625458"/>
                  </a:lnTo>
                  <a:lnTo>
                    <a:pt x="2058530" y="2369794"/>
                  </a:lnTo>
                  <a:lnTo>
                    <a:pt x="2064181" y="2149246"/>
                  </a:lnTo>
                  <a:lnTo>
                    <a:pt x="2018919" y="1994458"/>
                  </a:lnTo>
                  <a:lnTo>
                    <a:pt x="1989086" y="1936051"/>
                  </a:lnTo>
                  <a:lnTo>
                    <a:pt x="909383" y="777125"/>
                  </a:lnTo>
                  <a:lnTo>
                    <a:pt x="953947" y="753452"/>
                  </a:lnTo>
                  <a:lnTo>
                    <a:pt x="1101255" y="712533"/>
                  </a:lnTo>
                  <a:lnTo>
                    <a:pt x="1360525" y="705472"/>
                  </a:lnTo>
                  <a:lnTo>
                    <a:pt x="1743011" y="782320"/>
                  </a:lnTo>
                  <a:lnTo>
                    <a:pt x="1933867" y="840714"/>
                  </a:lnTo>
                  <a:lnTo>
                    <a:pt x="2053780" y="878573"/>
                  </a:lnTo>
                  <a:lnTo>
                    <a:pt x="2116010" y="899020"/>
                  </a:lnTo>
                  <a:lnTo>
                    <a:pt x="2214295" y="939914"/>
                  </a:lnTo>
                  <a:lnTo>
                    <a:pt x="2339429" y="98378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7429" y="235419"/>
              <a:ext cx="94395" cy="940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859671" y="5942799"/>
              <a:ext cx="1271905" cy="819150"/>
            </a:xfrm>
            <a:custGeom>
              <a:avLst/>
              <a:gdLst/>
              <a:ahLst/>
              <a:cxnLst/>
              <a:rect l="l" t="t" r="r" b="b"/>
              <a:pathLst>
                <a:path w="1271905" h="819150">
                  <a:moveTo>
                    <a:pt x="92036" y="223507"/>
                  </a:moveTo>
                  <a:lnTo>
                    <a:pt x="76606" y="192430"/>
                  </a:lnTo>
                  <a:lnTo>
                    <a:pt x="40347" y="181711"/>
                  </a:lnTo>
                  <a:lnTo>
                    <a:pt x="7594" y="200685"/>
                  </a:lnTo>
                  <a:lnTo>
                    <a:pt x="0" y="234594"/>
                  </a:lnTo>
                  <a:lnTo>
                    <a:pt x="15430" y="265684"/>
                  </a:lnTo>
                  <a:lnTo>
                    <a:pt x="51752" y="276250"/>
                  </a:lnTo>
                  <a:lnTo>
                    <a:pt x="84480" y="257327"/>
                  </a:lnTo>
                  <a:lnTo>
                    <a:pt x="92036" y="223507"/>
                  </a:lnTo>
                  <a:close/>
                </a:path>
                <a:path w="1271905" h="819150">
                  <a:moveTo>
                    <a:pt x="421843" y="765873"/>
                  </a:moveTo>
                  <a:lnTo>
                    <a:pt x="406400" y="734783"/>
                  </a:lnTo>
                  <a:lnTo>
                    <a:pt x="370154" y="724065"/>
                  </a:lnTo>
                  <a:lnTo>
                    <a:pt x="340093" y="742823"/>
                  </a:lnTo>
                  <a:lnTo>
                    <a:pt x="333336" y="776617"/>
                  </a:lnTo>
                  <a:lnTo>
                    <a:pt x="347827" y="807783"/>
                  </a:lnTo>
                  <a:lnTo>
                    <a:pt x="381546" y="818616"/>
                  </a:lnTo>
                  <a:lnTo>
                    <a:pt x="414286" y="799693"/>
                  </a:lnTo>
                  <a:lnTo>
                    <a:pt x="421843" y="765873"/>
                  </a:lnTo>
                  <a:close/>
                </a:path>
                <a:path w="1271905" h="819150">
                  <a:moveTo>
                    <a:pt x="1271587" y="245186"/>
                  </a:moveTo>
                  <a:lnTo>
                    <a:pt x="1264881" y="228625"/>
                  </a:lnTo>
                  <a:lnTo>
                    <a:pt x="1251407" y="215176"/>
                  </a:lnTo>
                  <a:lnTo>
                    <a:pt x="1237576" y="203250"/>
                  </a:lnTo>
                  <a:lnTo>
                    <a:pt x="1208074" y="179793"/>
                  </a:lnTo>
                  <a:lnTo>
                    <a:pt x="1194257" y="167868"/>
                  </a:lnTo>
                  <a:lnTo>
                    <a:pt x="1187208" y="164960"/>
                  </a:lnTo>
                  <a:lnTo>
                    <a:pt x="1181328" y="160794"/>
                  </a:lnTo>
                  <a:lnTo>
                    <a:pt x="1176312" y="156400"/>
                  </a:lnTo>
                  <a:lnTo>
                    <a:pt x="1171867" y="152819"/>
                  </a:lnTo>
                  <a:lnTo>
                    <a:pt x="1186738" y="138417"/>
                  </a:lnTo>
                  <a:lnTo>
                    <a:pt x="1213993" y="108242"/>
                  </a:lnTo>
                  <a:lnTo>
                    <a:pt x="1228648" y="93776"/>
                  </a:lnTo>
                  <a:lnTo>
                    <a:pt x="1241196" y="78130"/>
                  </a:lnTo>
                  <a:lnTo>
                    <a:pt x="1246835" y="60121"/>
                  </a:lnTo>
                  <a:lnTo>
                    <a:pt x="1245019" y="41694"/>
                  </a:lnTo>
                  <a:lnTo>
                    <a:pt x="1235240" y="24752"/>
                  </a:lnTo>
                  <a:lnTo>
                    <a:pt x="1219593" y="12192"/>
                  </a:lnTo>
                  <a:lnTo>
                    <a:pt x="1201585" y="6565"/>
                  </a:lnTo>
                  <a:lnTo>
                    <a:pt x="1183157" y="8382"/>
                  </a:lnTo>
                  <a:lnTo>
                    <a:pt x="1166202" y="18161"/>
                  </a:lnTo>
                  <a:lnTo>
                    <a:pt x="1101140" y="83718"/>
                  </a:lnTo>
                  <a:lnTo>
                    <a:pt x="1083411" y="66103"/>
                  </a:lnTo>
                  <a:lnTo>
                    <a:pt x="1066253" y="49250"/>
                  </a:lnTo>
                  <a:lnTo>
                    <a:pt x="1049947" y="32232"/>
                  </a:lnTo>
                  <a:lnTo>
                    <a:pt x="1034757" y="14147"/>
                  </a:lnTo>
                  <a:lnTo>
                    <a:pt x="1019581" y="4381"/>
                  </a:lnTo>
                  <a:lnTo>
                    <a:pt x="1002360" y="0"/>
                  </a:lnTo>
                  <a:lnTo>
                    <a:pt x="985570" y="1816"/>
                  </a:lnTo>
                  <a:lnTo>
                    <a:pt x="971677" y="10629"/>
                  </a:lnTo>
                  <a:lnTo>
                    <a:pt x="959129" y="26276"/>
                  </a:lnTo>
                  <a:lnTo>
                    <a:pt x="953503" y="44284"/>
                  </a:lnTo>
                  <a:lnTo>
                    <a:pt x="955319" y="62725"/>
                  </a:lnTo>
                  <a:lnTo>
                    <a:pt x="965098" y="79667"/>
                  </a:lnTo>
                  <a:lnTo>
                    <a:pt x="983005" y="98209"/>
                  </a:lnTo>
                  <a:lnTo>
                    <a:pt x="1001014" y="116662"/>
                  </a:lnTo>
                  <a:lnTo>
                    <a:pt x="1037031" y="153390"/>
                  </a:lnTo>
                  <a:lnTo>
                    <a:pt x="968159" y="224637"/>
                  </a:lnTo>
                  <a:lnTo>
                    <a:pt x="955611" y="240284"/>
                  </a:lnTo>
                  <a:lnTo>
                    <a:pt x="949985" y="258279"/>
                  </a:lnTo>
                  <a:lnTo>
                    <a:pt x="951801" y="276720"/>
                  </a:lnTo>
                  <a:lnTo>
                    <a:pt x="961580" y="293662"/>
                  </a:lnTo>
                  <a:lnTo>
                    <a:pt x="977226" y="306209"/>
                  </a:lnTo>
                  <a:lnTo>
                    <a:pt x="995222" y="311835"/>
                  </a:lnTo>
                  <a:lnTo>
                    <a:pt x="1013663" y="310032"/>
                  </a:lnTo>
                  <a:lnTo>
                    <a:pt x="1030605" y="300253"/>
                  </a:lnTo>
                  <a:lnTo>
                    <a:pt x="1049197" y="279311"/>
                  </a:lnTo>
                  <a:lnTo>
                    <a:pt x="1088339" y="238937"/>
                  </a:lnTo>
                  <a:lnTo>
                    <a:pt x="1106932" y="217995"/>
                  </a:lnTo>
                  <a:lnTo>
                    <a:pt x="1129690" y="238252"/>
                  </a:lnTo>
                  <a:lnTo>
                    <a:pt x="1153045" y="257086"/>
                  </a:lnTo>
                  <a:lnTo>
                    <a:pt x="1176248" y="275082"/>
                  </a:lnTo>
                  <a:lnTo>
                    <a:pt x="1198537" y="292811"/>
                  </a:lnTo>
                  <a:lnTo>
                    <a:pt x="1213967" y="300774"/>
                  </a:lnTo>
                  <a:lnTo>
                    <a:pt x="1232090" y="300913"/>
                  </a:lnTo>
                  <a:lnTo>
                    <a:pt x="1249743" y="293916"/>
                  </a:lnTo>
                  <a:lnTo>
                    <a:pt x="1263789" y="280428"/>
                  </a:lnTo>
                  <a:lnTo>
                    <a:pt x="1271295" y="263055"/>
                  </a:lnTo>
                  <a:lnTo>
                    <a:pt x="1271587" y="24518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96009" y="7011276"/>
              <a:ext cx="3074670" cy="3004820"/>
            </a:xfrm>
            <a:custGeom>
              <a:avLst/>
              <a:gdLst/>
              <a:ahLst/>
              <a:cxnLst/>
              <a:rect l="l" t="t" r="r" b="b"/>
              <a:pathLst>
                <a:path w="3074669" h="3004820">
                  <a:moveTo>
                    <a:pt x="3074403" y="888555"/>
                  </a:moveTo>
                  <a:lnTo>
                    <a:pt x="3048749" y="856259"/>
                  </a:lnTo>
                  <a:lnTo>
                    <a:pt x="3028746" y="833107"/>
                  </a:lnTo>
                  <a:lnTo>
                    <a:pt x="3015754" y="819175"/>
                  </a:lnTo>
                  <a:lnTo>
                    <a:pt x="3013583" y="817003"/>
                  </a:lnTo>
                  <a:lnTo>
                    <a:pt x="3011347" y="813282"/>
                  </a:lnTo>
                  <a:lnTo>
                    <a:pt x="2968510" y="790702"/>
                  </a:lnTo>
                  <a:lnTo>
                    <a:pt x="2922232" y="764959"/>
                  </a:lnTo>
                  <a:lnTo>
                    <a:pt x="2873362" y="736688"/>
                  </a:lnTo>
                  <a:lnTo>
                    <a:pt x="2822803" y="706564"/>
                  </a:lnTo>
                  <a:lnTo>
                    <a:pt x="2771394" y="675246"/>
                  </a:lnTo>
                  <a:lnTo>
                    <a:pt x="2720022" y="643394"/>
                  </a:lnTo>
                  <a:lnTo>
                    <a:pt x="2669565" y="611670"/>
                  </a:lnTo>
                  <a:lnTo>
                    <a:pt x="2620899" y="580732"/>
                  </a:lnTo>
                  <a:lnTo>
                    <a:pt x="2574874" y="551243"/>
                  </a:lnTo>
                  <a:lnTo>
                    <a:pt x="2461437" y="478015"/>
                  </a:lnTo>
                  <a:lnTo>
                    <a:pt x="2434755" y="460908"/>
                  </a:lnTo>
                  <a:lnTo>
                    <a:pt x="2235720" y="361721"/>
                  </a:lnTo>
                  <a:lnTo>
                    <a:pt x="1896440" y="206311"/>
                  </a:lnTo>
                  <a:lnTo>
                    <a:pt x="1576108" y="62953"/>
                  </a:lnTo>
                  <a:lnTo>
                    <a:pt x="1433957" y="0"/>
                  </a:lnTo>
                  <a:lnTo>
                    <a:pt x="1434325" y="1739"/>
                  </a:lnTo>
                  <a:lnTo>
                    <a:pt x="1433118" y="1117"/>
                  </a:lnTo>
                  <a:lnTo>
                    <a:pt x="772579" y="1672424"/>
                  </a:lnTo>
                  <a:lnTo>
                    <a:pt x="722541" y="1624037"/>
                  </a:lnTo>
                  <a:lnTo>
                    <a:pt x="589394" y="1535214"/>
                  </a:lnTo>
                  <a:lnTo>
                    <a:pt x="398614" y="1490383"/>
                  </a:lnTo>
                  <a:lnTo>
                    <a:pt x="175666" y="1573999"/>
                  </a:lnTo>
                  <a:lnTo>
                    <a:pt x="137985" y="1605495"/>
                  </a:lnTo>
                  <a:lnTo>
                    <a:pt x="105067" y="1638617"/>
                  </a:lnTo>
                  <a:lnTo>
                    <a:pt x="76835" y="1673123"/>
                  </a:lnTo>
                  <a:lnTo>
                    <a:pt x="53162" y="1708772"/>
                  </a:lnTo>
                  <a:lnTo>
                    <a:pt x="33959" y="1745310"/>
                  </a:lnTo>
                  <a:lnTo>
                    <a:pt x="19138" y="1782521"/>
                  </a:lnTo>
                  <a:lnTo>
                    <a:pt x="8610" y="1820138"/>
                  </a:lnTo>
                  <a:lnTo>
                    <a:pt x="2260" y="1857933"/>
                  </a:lnTo>
                  <a:lnTo>
                    <a:pt x="0" y="1895665"/>
                  </a:lnTo>
                  <a:lnTo>
                    <a:pt x="1727" y="1933092"/>
                  </a:lnTo>
                  <a:lnTo>
                    <a:pt x="16764" y="2006066"/>
                  </a:lnTo>
                  <a:lnTo>
                    <a:pt x="46621" y="2074926"/>
                  </a:lnTo>
                  <a:lnTo>
                    <a:pt x="90500" y="2137727"/>
                  </a:lnTo>
                  <a:lnTo>
                    <a:pt x="117449" y="2166251"/>
                  </a:lnTo>
                  <a:lnTo>
                    <a:pt x="147624" y="2192553"/>
                  </a:lnTo>
                  <a:lnTo>
                    <a:pt x="180924" y="2216366"/>
                  </a:lnTo>
                  <a:lnTo>
                    <a:pt x="217246" y="2237460"/>
                  </a:lnTo>
                  <a:lnTo>
                    <a:pt x="256489" y="2255609"/>
                  </a:lnTo>
                  <a:lnTo>
                    <a:pt x="298564" y="2270544"/>
                  </a:lnTo>
                  <a:lnTo>
                    <a:pt x="343369" y="2282037"/>
                  </a:lnTo>
                  <a:lnTo>
                    <a:pt x="574522" y="2281351"/>
                  </a:lnTo>
                  <a:lnTo>
                    <a:pt x="738162" y="2207336"/>
                  </a:lnTo>
                  <a:lnTo>
                    <a:pt x="835456" y="2119388"/>
                  </a:lnTo>
                  <a:lnTo>
                    <a:pt x="867625" y="2076869"/>
                  </a:lnTo>
                  <a:lnTo>
                    <a:pt x="1498053" y="453326"/>
                  </a:lnTo>
                  <a:lnTo>
                    <a:pt x="1501597" y="456946"/>
                  </a:lnTo>
                  <a:lnTo>
                    <a:pt x="1511376" y="467741"/>
                  </a:lnTo>
                  <a:lnTo>
                    <a:pt x="1526171" y="485609"/>
                  </a:lnTo>
                  <a:lnTo>
                    <a:pt x="1543443" y="508711"/>
                  </a:lnTo>
                  <a:lnTo>
                    <a:pt x="1543646" y="509625"/>
                  </a:lnTo>
                  <a:lnTo>
                    <a:pt x="1544320" y="509892"/>
                  </a:lnTo>
                  <a:lnTo>
                    <a:pt x="1544764" y="510463"/>
                  </a:lnTo>
                  <a:lnTo>
                    <a:pt x="1544878" y="510108"/>
                  </a:lnTo>
                  <a:lnTo>
                    <a:pt x="1657781" y="552958"/>
                  </a:lnTo>
                  <a:lnTo>
                    <a:pt x="1918817" y="653249"/>
                  </a:lnTo>
                  <a:lnTo>
                    <a:pt x="2204669" y="765949"/>
                  </a:lnTo>
                  <a:lnTo>
                    <a:pt x="2393289" y="846518"/>
                  </a:lnTo>
                  <a:lnTo>
                    <a:pt x="2528227" y="925944"/>
                  </a:lnTo>
                  <a:lnTo>
                    <a:pt x="2695956" y="1036142"/>
                  </a:lnTo>
                  <a:lnTo>
                    <a:pt x="2707856" y="1044295"/>
                  </a:lnTo>
                  <a:lnTo>
                    <a:pt x="2173719" y="2395804"/>
                  </a:lnTo>
                  <a:lnTo>
                    <a:pt x="2123668" y="2347417"/>
                  </a:lnTo>
                  <a:lnTo>
                    <a:pt x="1990521" y="2258593"/>
                  </a:lnTo>
                  <a:lnTo>
                    <a:pt x="1799742" y="2213762"/>
                  </a:lnTo>
                  <a:lnTo>
                    <a:pt x="1576793" y="2297379"/>
                  </a:lnTo>
                  <a:lnTo>
                    <a:pt x="1539113" y="2328875"/>
                  </a:lnTo>
                  <a:lnTo>
                    <a:pt x="1506207" y="2361971"/>
                  </a:lnTo>
                  <a:lnTo>
                    <a:pt x="1477962" y="2396452"/>
                  </a:lnTo>
                  <a:lnTo>
                    <a:pt x="1454302" y="2432050"/>
                  </a:lnTo>
                  <a:lnTo>
                    <a:pt x="1435112" y="2468549"/>
                  </a:lnTo>
                  <a:lnTo>
                    <a:pt x="1420304" y="2505697"/>
                  </a:lnTo>
                  <a:lnTo>
                    <a:pt x="1409788" y="2543264"/>
                  </a:lnTo>
                  <a:lnTo>
                    <a:pt x="1403438" y="2581008"/>
                  </a:lnTo>
                  <a:lnTo>
                    <a:pt x="1401191" y="2618676"/>
                  </a:lnTo>
                  <a:lnTo>
                    <a:pt x="1402930" y="2656040"/>
                  </a:lnTo>
                  <a:lnTo>
                    <a:pt x="1417993" y="2728887"/>
                  </a:lnTo>
                  <a:lnTo>
                    <a:pt x="1447863" y="2797632"/>
                  </a:lnTo>
                  <a:lnTo>
                    <a:pt x="1491754" y="2860357"/>
                  </a:lnTo>
                  <a:lnTo>
                    <a:pt x="1518716" y="2888869"/>
                  </a:lnTo>
                  <a:lnTo>
                    <a:pt x="1548892" y="2915145"/>
                  </a:lnTo>
                  <a:lnTo>
                    <a:pt x="1582191" y="2938970"/>
                  </a:lnTo>
                  <a:lnTo>
                    <a:pt x="1618513" y="2960078"/>
                  </a:lnTo>
                  <a:lnTo>
                    <a:pt x="1657743" y="2978251"/>
                  </a:lnTo>
                  <a:lnTo>
                    <a:pt x="1699818" y="2993237"/>
                  </a:lnTo>
                  <a:lnTo>
                    <a:pt x="1744611" y="3004807"/>
                  </a:lnTo>
                  <a:lnTo>
                    <a:pt x="1975764" y="3004121"/>
                  </a:lnTo>
                  <a:lnTo>
                    <a:pt x="2139404" y="2930106"/>
                  </a:lnTo>
                  <a:lnTo>
                    <a:pt x="2236698" y="2842158"/>
                  </a:lnTo>
                  <a:lnTo>
                    <a:pt x="2268867" y="2799638"/>
                  </a:lnTo>
                  <a:lnTo>
                    <a:pt x="2899194" y="1176705"/>
                  </a:lnTo>
                  <a:lnTo>
                    <a:pt x="2902724" y="1180325"/>
                  </a:lnTo>
                  <a:lnTo>
                    <a:pt x="2912503" y="1191120"/>
                  </a:lnTo>
                  <a:lnTo>
                    <a:pt x="2927299" y="1209001"/>
                  </a:lnTo>
                  <a:lnTo>
                    <a:pt x="2945892" y="1233843"/>
                  </a:lnTo>
                  <a:lnTo>
                    <a:pt x="2962491" y="1183957"/>
                  </a:lnTo>
                  <a:lnTo>
                    <a:pt x="2979674" y="1134275"/>
                  </a:lnTo>
                  <a:lnTo>
                    <a:pt x="2997441" y="1084757"/>
                  </a:lnTo>
                  <a:lnTo>
                    <a:pt x="3015373" y="1036561"/>
                  </a:lnTo>
                  <a:lnTo>
                    <a:pt x="3021647" y="1028446"/>
                  </a:lnTo>
                  <a:lnTo>
                    <a:pt x="3068459" y="907948"/>
                  </a:lnTo>
                  <a:lnTo>
                    <a:pt x="3067227" y="905929"/>
                  </a:lnTo>
                  <a:lnTo>
                    <a:pt x="3074403" y="888555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114577" y="6800252"/>
              <a:ext cx="3927475" cy="3005455"/>
            </a:xfrm>
            <a:custGeom>
              <a:avLst/>
              <a:gdLst/>
              <a:ahLst/>
              <a:cxnLst/>
              <a:rect l="l" t="t" r="r" b="b"/>
              <a:pathLst>
                <a:path w="3927475" h="3005454">
                  <a:moveTo>
                    <a:pt x="846188" y="1152220"/>
                  </a:moveTo>
                  <a:lnTo>
                    <a:pt x="789508" y="1131354"/>
                  </a:lnTo>
                  <a:lnTo>
                    <a:pt x="726274" y="1121181"/>
                  </a:lnTo>
                  <a:lnTo>
                    <a:pt x="674865" y="1117879"/>
                  </a:lnTo>
                  <a:lnTo>
                    <a:pt x="653656" y="1117625"/>
                  </a:lnTo>
                  <a:lnTo>
                    <a:pt x="678865" y="1080935"/>
                  </a:lnTo>
                  <a:lnTo>
                    <a:pt x="727240" y="1000937"/>
                  </a:lnTo>
                  <a:lnTo>
                    <a:pt x="757847" y="922718"/>
                  </a:lnTo>
                  <a:lnTo>
                    <a:pt x="729754" y="891413"/>
                  </a:lnTo>
                  <a:lnTo>
                    <a:pt x="663867" y="927900"/>
                  </a:lnTo>
                  <a:lnTo>
                    <a:pt x="611200" y="999464"/>
                  </a:lnTo>
                  <a:lnTo>
                    <a:pt x="576275" y="1069352"/>
                  </a:lnTo>
                  <a:lnTo>
                    <a:pt x="563626" y="1100810"/>
                  </a:lnTo>
                  <a:lnTo>
                    <a:pt x="553466" y="1070317"/>
                  </a:lnTo>
                  <a:lnTo>
                    <a:pt x="525259" y="1006563"/>
                  </a:lnTo>
                  <a:lnTo>
                    <a:pt x="482384" y="951090"/>
                  </a:lnTo>
                  <a:lnTo>
                    <a:pt x="428244" y="945451"/>
                  </a:lnTo>
                  <a:lnTo>
                    <a:pt x="403948" y="986129"/>
                  </a:lnTo>
                  <a:lnTo>
                    <a:pt x="426758" y="1032535"/>
                  </a:lnTo>
                  <a:lnTo>
                    <a:pt x="464223" y="1070660"/>
                  </a:lnTo>
                  <a:lnTo>
                    <a:pt x="483920" y="1086485"/>
                  </a:lnTo>
                  <a:lnTo>
                    <a:pt x="449859" y="1087932"/>
                  </a:lnTo>
                  <a:lnTo>
                    <a:pt x="378599" y="1095324"/>
                  </a:lnTo>
                  <a:lnTo>
                    <a:pt x="316484" y="1113269"/>
                  </a:lnTo>
                  <a:lnTo>
                    <a:pt x="309854" y="1146352"/>
                  </a:lnTo>
                  <a:lnTo>
                    <a:pt x="358521" y="1174584"/>
                  </a:lnTo>
                  <a:lnTo>
                    <a:pt x="418426" y="1183182"/>
                  </a:lnTo>
                  <a:lnTo>
                    <a:pt x="469277" y="1181493"/>
                  </a:lnTo>
                  <a:lnTo>
                    <a:pt x="490740" y="1178852"/>
                  </a:lnTo>
                  <a:lnTo>
                    <a:pt x="483006" y="1203540"/>
                  </a:lnTo>
                  <a:lnTo>
                    <a:pt x="467245" y="1260716"/>
                  </a:lnTo>
                  <a:lnTo>
                    <a:pt x="454571" y="1325092"/>
                  </a:lnTo>
                  <a:lnTo>
                    <a:pt x="456133" y="1371384"/>
                  </a:lnTo>
                  <a:lnTo>
                    <a:pt x="476351" y="1364462"/>
                  </a:lnTo>
                  <a:lnTo>
                    <a:pt x="504748" y="1311770"/>
                  </a:lnTo>
                  <a:lnTo>
                    <a:pt x="530034" y="1251864"/>
                  </a:lnTo>
                  <a:lnTo>
                    <a:pt x="540969" y="1223327"/>
                  </a:lnTo>
                  <a:lnTo>
                    <a:pt x="556234" y="1262595"/>
                  </a:lnTo>
                  <a:lnTo>
                    <a:pt x="593331" y="1344066"/>
                  </a:lnTo>
                  <a:lnTo>
                    <a:pt x="639292" y="1413243"/>
                  </a:lnTo>
                  <a:lnTo>
                    <a:pt x="681113" y="1415618"/>
                  </a:lnTo>
                  <a:lnTo>
                    <a:pt x="689330" y="1352918"/>
                  </a:lnTo>
                  <a:lnTo>
                    <a:pt x="661377" y="1278915"/>
                  </a:lnTo>
                  <a:lnTo>
                    <a:pt x="624560" y="1217193"/>
                  </a:lnTo>
                  <a:lnTo>
                    <a:pt x="606209" y="1191387"/>
                  </a:lnTo>
                  <a:lnTo>
                    <a:pt x="652576" y="1190421"/>
                  </a:lnTo>
                  <a:lnTo>
                    <a:pt x="749833" y="1185545"/>
                  </a:lnTo>
                  <a:lnTo>
                    <a:pt x="835279" y="1173810"/>
                  </a:lnTo>
                  <a:lnTo>
                    <a:pt x="846188" y="1152220"/>
                  </a:lnTo>
                  <a:close/>
                </a:path>
                <a:path w="3927475" h="3005454">
                  <a:moveTo>
                    <a:pt x="1059129" y="618934"/>
                  </a:moveTo>
                  <a:lnTo>
                    <a:pt x="1022235" y="607453"/>
                  </a:lnTo>
                  <a:lnTo>
                    <a:pt x="976820" y="613321"/>
                  </a:lnTo>
                  <a:lnTo>
                    <a:pt x="938288" y="625157"/>
                  </a:lnTo>
                  <a:lnTo>
                    <a:pt x="922020" y="631634"/>
                  </a:lnTo>
                  <a:lnTo>
                    <a:pt x="930059" y="616889"/>
                  </a:lnTo>
                  <a:lnTo>
                    <a:pt x="944283" y="583501"/>
                  </a:lnTo>
                  <a:lnTo>
                    <a:pt x="949921" y="547725"/>
                  </a:lnTo>
                  <a:lnTo>
                    <a:pt x="932180" y="525856"/>
                  </a:lnTo>
                  <a:lnTo>
                    <a:pt x="908189" y="531202"/>
                  </a:lnTo>
                  <a:lnTo>
                    <a:pt x="898690" y="556310"/>
                  </a:lnTo>
                  <a:lnTo>
                    <a:pt x="897521" y="583984"/>
                  </a:lnTo>
                  <a:lnTo>
                    <a:pt x="898499" y="597027"/>
                  </a:lnTo>
                  <a:lnTo>
                    <a:pt x="885825" y="584771"/>
                  </a:lnTo>
                  <a:lnTo>
                    <a:pt x="857719" y="560654"/>
                  </a:lnTo>
                  <a:lnTo>
                    <a:pt x="829043" y="543687"/>
                  </a:lnTo>
                  <a:lnTo>
                    <a:pt x="814654" y="552843"/>
                  </a:lnTo>
                  <a:lnTo>
                    <a:pt x="821474" y="581596"/>
                  </a:lnTo>
                  <a:lnTo>
                    <a:pt x="839546" y="607161"/>
                  </a:lnTo>
                  <a:lnTo>
                    <a:pt x="858215" y="625462"/>
                  </a:lnTo>
                  <a:lnTo>
                    <a:pt x="866813" y="632472"/>
                  </a:lnTo>
                  <a:lnTo>
                    <a:pt x="854684" y="638416"/>
                  </a:lnTo>
                  <a:lnTo>
                    <a:pt x="827366" y="652919"/>
                  </a:lnTo>
                  <a:lnTo>
                    <a:pt x="798474" y="670928"/>
                  </a:lnTo>
                  <a:lnTo>
                    <a:pt x="781608" y="687412"/>
                  </a:lnTo>
                  <a:lnTo>
                    <a:pt x="791400" y="692619"/>
                  </a:lnTo>
                  <a:lnTo>
                    <a:pt x="821359" y="684593"/>
                  </a:lnTo>
                  <a:lnTo>
                    <a:pt x="852944" y="672820"/>
                  </a:lnTo>
                  <a:lnTo>
                    <a:pt x="867600" y="666788"/>
                  </a:lnTo>
                  <a:lnTo>
                    <a:pt x="858227" y="686663"/>
                  </a:lnTo>
                  <a:lnTo>
                    <a:pt x="840663" y="729919"/>
                  </a:lnTo>
                  <a:lnTo>
                    <a:pt x="830795" y="772058"/>
                  </a:lnTo>
                  <a:lnTo>
                    <a:pt x="844448" y="788593"/>
                  </a:lnTo>
                  <a:lnTo>
                    <a:pt x="870585" y="769188"/>
                  </a:lnTo>
                  <a:lnTo>
                    <a:pt x="888187" y="732282"/>
                  </a:lnTo>
                  <a:lnTo>
                    <a:pt x="898118" y="696493"/>
                  </a:lnTo>
                  <a:lnTo>
                    <a:pt x="901230" y="680427"/>
                  </a:lnTo>
                  <a:lnTo>
                    <a:pt x="918146" y="697738"/>
                  </a:lnTo>
                  <a:lnTo>
                    <a:pt x="954697" y="732929"/>
                  </a:lnTo>
                  <a:lnTo>
                    <a:pt x="989571" y="760933"/>
                  </a:lnTo>
                  <a:lnTo>
                    <a:pt x="1001458" y="756678"/>
                  </a:lnTo>
                  <a:lnTo>
                    <a:pt x="989533" y="727811"/>
                  </a:lnTo>
                  <a:lnTo>
                    <a:pt x="971016" y="700252"/>
                  </a:lnTo>
                  <a:lnTo>
                    <a:pt x="953985" y="679615"/>
                  </a:lnTo>
                  <a:lnTo>
                    <a:pt x="946505" y="671487"/>
                  </a:lnTo>
                  <a:lnTo>
                    <a:pt x="969403" y="667956"/>
                  </a:lnTo>
                  <a:lnTo>
                    <a:pt x="1016952" y="657720"/>
                  </a:lnTo>
                  <a:lnTo>
                    <a:pt x="1057427" y="641210"/>
                  </a:lnTo>
                  <a:lnTo>
                    <a:pt x="1059129" y="618934"/>
                  </a:lnTo>
                  <a:close/>
                </a:path>
                <a:path w="3927475" h="3005454">
                  <a:moveTo>
                    <a:pt x="3073501" y="888555"/>
                  </a:moveTo>
                  <a:lnTo>
                    <a:pt x="3047847" y="856259"/>
                  </a:lnTo>
                  <a:lnTo>
                    <a:pt x="3027845" y="833120"/>
                  </a:lnTo>
                  <a:lnTo>
                    <a:pt x="3014853" y="819175"/>
                  </a:lnTo>
                  <a:lnTo>
                    <a:pt x="3012656" y="816991"/>
                  </a:lnTo>
                  <a:lnTo>
                    <a:pt x="3010446" y="813295"/>
                  </a:lnTo>
                  <a:lnTo>
                    <a:pt x="2967609" y="790714"/>
                  </a:lnTo>
                  <a:lnTo>
                    <a:pt x="2921317" y="764959"/>
                  </a:lnTo>
                  <a:lnTo>
                    <a:pt x="2872460" y="736688"/>
                  </a:lnTo>
                  <a:lnTo>
                    <a:pt x="2821889" y="706564"/>
                  </a:lnTo>
                  <a:lnTo>
                    <a:pt x="2770492" y="675259"/>
                  </a:lnTo>
                  <a:lnTo>
                    <a:pt x="2668663" y="611682"/>
                  </a:lnTo>
                  <a:lnTo>
                    <a:pt x="2433840" y="460908"/>
                  </a:lnTo>
                  <a:lnTo>
                    <a:pt x="2234819" y="361734"/>
                  </a:lnTo>
                  <a:lnTo>
                    <a:pt x="1895538" y="206311"/>
                  </a:lnTo>
                  <a:lnTo>
                    <a:pt x="1433055" y="0"/>
                  </a:lnTo>
                  <a:lnTo>
                    <a:pt x="1433207" y="762"/>
                  </a:lnTo>
                  <a:lnTo>
                    <a:pt x="1432941" y="609"/>
                  </a:lnTo>
                  <a:lnTo>
                    <a:pt x="772515" y="1671307"/>
                  </a:lnTo>
                  <a:lnTo>
                    <a:pt x="722464" y="1622933"/>
                  </a:lnTo>
                  <a:lnTo>
                    <a:pt x="589318" y="1534109"/>
                  </a:lnTo>
                  <a:lnTo>
                    <a:pt x="398538" y="1489265"/>
                  </a:lnTo>
                  <a:lnTo>
                    <a:pt x="175590" y="1572882"/>
                  </a:lnTo>
                  <a:lnTo>
                    <a:pt x="137909" y="1604378"/>
                  </a:lnTo>
                  <a:lnTo>
                    <a:pt x="105003" y="1637487"/>
                  </a:lnTo>
                  <a:lnTo>
                    <a:pt x="76771" y="1671955"/>
                  </a:lnTo>
                  <a:lnTo>
                    <a:pt x="53098" y="1707565"/>
                  </a:lnTo>
                  <a:lnTo>
                    <a:pt x="33921" y="1744052"/>
                  </a:lnTo>
                  <a:lnTo>
                    <a:pt x="19113" y="1781200"/>
                  </a:lnTo>
                  <a:lnTo>
                    <a:pt x="8585" y="1818754"/>
                  </a:lnTo>
                  <a:lnTo>
                    <a:pt x="2247" y="1856486"/>
                  </a:lnTo>
                  <a:lnTo>
                    <a:pt x="0" y="1894141"/>
                  </a:lnTo>
                  <a:lnTo>
                    <a:pt x="1739" y="1931492"/>
                  </a:lnTo>
                  <a:lnTo>
                    <a:pt x="16814" y="2004301"/>
                  </a:lnTo>
                  <a:lnTo>
                    <a:pt x="46685" y="2072995"/>
                  </a:lnTo>
                  <a:lnTo>
                    <a:pt x="90589" y="2135657"/>
                  </a:lnTo>
                  <a:lnTo>
                    <a:pt x="117563" y="2164130"/>
                  </a:lnTo>
                  <a:lnTo>
                    <a:pt x="147751" y="2190356"/>
                  </a:lnTo>
                  <a:lnTo>
                    <a:pt x="181051" y="2214130"/>
                  </a:lnTo>
                  <a:lnTo>
                    <a:pt x="217385" y="2235187"/>
                  </a:lnTo>
                  <a:lnTo>
                    <a:pt x="256628" y="2253297"/>
                  </a:lnTo>
                  <a:lnTo>
                    <a:pt x="298704" y="2268220"/>
                  </a:lnTo>
                  <a:lnTo>
                    <a:pt x="343522" y="2279713"/>
                  </a:lnTo>
                  <a:lnTo>
                    <a:pt x="574675" y="2279015"/>
                  </a:lnTo>
                  <a:lnTo>
                    <a:pt x="738301" y="2204999"/>
                  </a:lnTo>
                  <a:lnTo>
                    <a:pt x="835609" y="2117052"/>
                  </a:lnTo>
                  <a:lnTo>
                    <a:pt x="867778" y="2074545"/>
                  </a:lnTo>
                  <a:lnTo>
                    <a:pt x="1497876" y="452831"/>
                  </a:lnTo>
                  <a:lnTo>
                    <a:pt x="1501406" y="456450"/>
                  </a:lnTo>
                  <a:lnTo>
                    <a:pt x="1511185" y="467245"/>
                  </a:lnTo>
                  <a:lnTo>
                    <a:pt x="1525993" y="485114"/>
                  </a:lnTo>
                  <a:lnTo>
                    <a:pt x="1543735" y="508850"/>
                  </a:lnTo>
                  <a:lnTo>
                    <a:pt x="1543964" y="509854"/>
                  </a:lnTo>
                  <a:lnTo>
                    <a:pt x="1919135" y="653478"/>
                  </a:lnTo>
                  <a:lnTo>
                    <a:pt x="2204999" y="766178"/>
                  </a:lnTo>
                  <a:lnTo>
                    <a:pt x="2393619" y="846747"/>
                  </a:lnTo>
                  <a:lnTo>
                    <a:pt x="2528773" y="926757"/>
                  </a:lnTo>
                  <a:lnTo>
                    <a:pt x="2696045" y="1036789"/>
                  </a:lnTo>
                  <a:lnTo>
                    <a:pt x="2707043" y="1044321"/>
                  </a:lnTo>
                  <a:lnTo>
                    <a:pt x="2173528" y="2395296"/>
                  </a:lnTo>
                  <a:lnTo>
                    <a:pt x="2123490" y="2346922"/>
                  </a:lnTo>
                  <a:lnTo>
                    <a:pt x="1990344" y="2258098"/>
                  </a:lnTo>
                  <a:lnTo>
                    <a:pt x="1799564" y="2213267"/>
                  </a:lnTo>
                  <a:lnTo>
                    <a:pt x="1576616" y="2296884"/>
                  </a:lnTo>
                  <a:lnTo>
                    <a:pt x="1538935" y="2328380"/>
                  </a:lnTo>
                  <a:lnTo>
                    <a:pt x="1506004" y="2361488"/>
                  </a:lnTo>
                  <a:lnTo>
                    <a:pt x="1477759" y="2395969"/>
                  </a:lnTo>
                  <a:lnTo>
                    <a:pt x="1454061" y="2431592"/>
                  </a:lnTo>
                  <a:lnTo>
                    <a:pt x="1434858" y="2468118"/>
                  </a:lnTo>
                  <a:lnTo>
                    <a:pt x="1420012" y="2505291"/>
                  </a:lnTo>
                  <a:lnTo>
                    <a:pt x="1409458" y="2542883"/>
                  </a:lnTo>
                  <a:lnTo>
                    <a:pt x="1403083" y="2580652"/>
                  </a:lnTo>
                  <a:lnTo>
                    <a:pt x="1400797" y="2618359"/>
                  </a:lnTo>
                  <a:lnTo>
                    <a:pt x="1402511" y="2655747"/>
                  </a:lnTo>
                  <a:lnTo>
                    <a:pt x="1417523" y="2728671"/>
                  </a:lnTo>
                  <a:lnTo>
                    <a:pt x="1447342" y="2797492"/>
                  </a:lnTo>
                  <a:lnTo>
                    <a:pt x="1491221" y="2860294"/>
                  </a:lnTo>
                  <a:lnTo>
                    <a:pt x="1518183" y="2888831"/>
                  </a:lnTo>
                  <a:lnTo>
                    <a:pt x="1548371" y="2915145"/>
                  </a:lnTo>
                  <a:lnTo>
                    <a:pt x="1581696" y="2938996"/>
                  </a:lnTo>
                  <a:lnTo>
                    <a:pt x="1618043" y="2960141"/>
                  </a:lnTo>
                  <a:lnTo>
                    <a:pt x="1657324" y="2978327"/>
                  </a:lnTo>
                  <a:lnTo>
                    <a:pt x="1699450" y="2993339"/>
                  </a:lnTo>
                  <a:lnTo>
                    <a:pt x="1744319" y="3004921"/>
                  </a:lnTo>
                  <a:lnTo>
                    <a:pt x="1975561" y="3004883"/>
                  </a:lnTo>
                  <a:lnTo>
                    <a:pt x="2139581" y="2931096"/>
                  </a:lnTo>
                  <a:lnTo>
                    <a:pt x="2237321" y="2843149"/>
                  </a:lnTo>
                  <a:lnTo>
                    <a:pt x="2269693" y="2800591"/>
                  </a:lnTo>
                  <a:lnTo>
                    <a:pt x="2898279" y="1176718"/>
                  </a:lnTo>
                  <a:lnTo>
                    <a:pt x="2901823" y="1180338"/>
                  </a:lnTo>
                  <a:lnTo>
                    <a:pt x="2911602" y="1191133"/>
                  </a:lnTo>
                  <a:lnTo>
                    <a:pt x="2926397" y="1209001"/>
                  </a:lnTo>
                  <a:lnTo>
                    <a:pt x="2944977" y="1233843"/>
                  </a:lnTo>
                  <a:lnTo>
                    <a:pt x="2961576" y="1183970"/>
                  </a:lnTo>
                  <a:lnTo>
                    <a:pt x="2978772" y="1134275"/>
                  </a:lnTo>
                  <a:lnTo>
                    <a:pt x="2996539" y="1084770"/>
                  </a:lnTo>
                  <a:lnTo>
                    <a:pt x="3014472" y="1036574"/>
                  </a:lnTo>
                  <a:lnTo>
                    <a:pt x="3020745" y="1028458"/>
                  </a:lnTo>
                  <a:lnTo>
                    <a:pt x="3067558" y="907961"/>
                  </a:lnTo>
                  <a:lnTo>
                    <a:pt x="3066326" y="905941"/>
                  </a:lnTo>
                  <a:lnTo>
                    <a:pt x="3073501" y="888555"/>
                  </a:lnTo>
                  <a:close/>
                </a:path>
                <a:path w="3927475" h="3005454">
                  <a:moveTo>
                    <a:pt x="3074187" y="163131"/>
                  </a:moveTo>
                  <a:lnTo>
                    <a:pt x="3072307" y="125374"/>
                  </a:lnTo>
                  <a:lnTo>
                    <a:pt x="3045676" y="103200"/>
                  </a:lnTo>
                  <a:lnTo>
                    <a:pt x="3010979" y="102730"/>
                  </a:lnTo>
                  <a:lnTo>
                    <a:pt x="2984881" y="130073"/>
                  </a:lnTo>
                  <a:lnTo>
                    <a:pt x="2986786" y="167881"/>
                  </a:lnTo>
                  <a:lnTo>
                    <a:pt x="3013481" y="190131"/>
                  </a:lnTo>
                  <a:lnTo>
                    <a:pt x="3048190" y="190614"/>
                  </a:lnTo>
                  <a:lnTo>
                    <a:pt x="3074187" y="163131"/>
                  </a:lnTo>
                  <a:close/>
                </a:path>
                <a:path w="3927475" h="3005454">
                  <a:moveTo>
                    <a:pt x="3575596" y="488632"/>
                  </a:moveTo>
                  <a:lnTo>
                    <a:pt x="3571976" y="458876"/>
                  </a:lnTo>
                  <a:lnTo>
                    <a:pt x="3553282" y="435787"/>
                  </a:lnTo>
                  <a:lnTo>
                    <a:pt x="3520681" y="428993"/>
                  </a:lnTo>
                  <a:lnTo>
                    <a:pt x="3490557" y="443293"/>
                  </a:lnTo>
                  <a:lnTo>
                    <a:pt x="3477869" y="470179"/>
                  </a:lnTo>
                  <a:lnTo>
                    <a:pt x="3481463" y="499999"/>
                  </a:lnTo>
                  <a:lnTo>
                    <a:pt x="3500170" y="523062"/>
                  </a:lnTo>
                  <a:lnTo>
                    <a:pt x="3532835" y="529717"/>
                  </a:lnTo>
                  <a:lnTo>
                    <a:pt x="3562947" y="515454"/>
                  </a:lnTo>
                  <a:lnTo>
                    <a:pt x="3575596" y="488632"/>
                  </a:lnTo>
                  <a:close/>
                </a:path>
                <a:path w="3927475" h="3005454">
                  <a:moveTo>
                    <a:pt x="3707320" y="117602"/>
                  </a:moveTo>
                  <a:lnTo>
                    <a:pt x="3705428" y="79832"/>
                  </a:lnTo>
                  <a:lnTo>
                    <a:pt x="3678809" y="57658"/>
                  </a:lnTo>
                  <a:lnTo>
                    <a:pt x="3644100" y="57188"/>
                  </a:lnTo>
                  <a:lnTo>
                    <a:pt x="3618001" y="84531"/>
                  </a:lnTo>
                  <a:lnTo>
                    <a:pt x="3620947" y="119837"/>
                  </a:lnTo>
                  <a:lnTo>
                    <a:pt x="3647922" y="141300"/>
                  </a:lnTo>
                  <a:lnTo>
                    <a:pt x="3682263" y="142633"/>
                  </a:lnTo>
                  <a:lnTo>
                    <a:pt x="3707320" y="117602"/>
                  </a:lnTo>
                  <a:close/>
                </a:path>
                <a:path w="3927475" h="3005454">
                  <a:moveTo>
                    <a:pt x="3926929" y="1066406"/>
                  </a:moveTo>
                  <a:lnTo>
                    <a:pt x="3923309" y="1036650"/>
                  </a:lnTo>
                  <a:lnTo>
                    <a:pt x="3904615" y="1013561"/>
                  </a:lnTo>
                  <a:lnTo>
                    <a:pt x="3872014" y="1006767"/>
                  </a:lnTo>
                  <a:lnTo>
                    <a:pt x="3839997" y="1026744"/>
                  </a:lnTo>
                  <a:lnTo>
                    <a:pt x="3832796" y="1062748"/>
                  </a:lnTo>
                  <a:lnTo>
                    <a:pt x="3848239" y="1095946"/>
                  </a:lnTo>
                  <a:lnTo>
                    <a:pt x="3884168" y="1107490"/>
                  </a:lnTo>
                  <a:lnTo>
                    <a:pt x="3914279" y="1093228"/>
                  </a:lnTo>
                  <a:lnTo>
                    <a:pt x="3926929" y="106640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2490" y="3265938"/>
            <a:ext cx="16056610" cy="536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93534" marR="5080" indent="-4986655">
              <a:lnSpc>
                <a:spcPct val="116500"/>
              </a:lnSpc>
              <a:spcBef>
                <a:spcPts val="95"/>
              </a:spcBef>
            </a:pPr>
            <a:r>
              <a:rPr sz="5850" b="1" spc="-650" dirty="0">
                <a:solidFill>
                  <a:srgbClr val="231F20"/>
                </a:solidFill>
                <a:latin typeface="Courier New"/>
                <a:cs typeface="Courier New"/>
              </a:rPr>
              <a:t>EFFICIENTLY</a:t>
            </a:r>
            <a:r>
              <a:rPr sz="5850" b="1" spc="-139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655" dirty="0">
                <a:solidFill>
                  <a:srgbClr val="231F20"/>
                </a:solidFill>
                <a:latin typeface="Courier New"/>
                <a:cs typeface="Courier New"/>
              </a:rPr>
              <a:t>CATEGORIZING</a:t>
            </a:r>
            <a:r>
              <a:rPr sz="5850" b="1" spc="-139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475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5850" b="1" spc="-139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650" dirty="0">
                <a:solidFill>
                  <a:srgbClr val="231F20"/>
                </a:solidFill>
                <a:latin typeface="Courier New"/>
                <a:cs typeface="Courier New"/>
              </a:rPr>
              <a:t>DISCOVERING </a:t>
            </a:r>
            <a:r>
              <a:rPr sz="5850" b="1" spc="-349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MUSI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C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GENRE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endParaRPr sz="5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250">
              <a:latin typeface="Courier New"/>
              <a:cs typeface="Courier New"/>
            </a:endParaRPr>
          </a:p>
          <a:p>
            <a:pPr marL="5532755" marR="1343660" indent="-5520690">
              <a:lnSpc>
                <a:spcPct val="116500"/>
              </a:lnSpc>
            </a:pP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AUTOMATE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SYSTE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M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FO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R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ACCURAT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MUSI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C</a:t>
            </a:r>
            <a:r>
              <a:rPr sz="5850" b="1" spc="-14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5850" b="1" spc="-710" dirty="0">
                <a:solidFill>
                  <a:srgbClr val="231F20"/>
                </a:solidFill>
                <a:latin typeface="Courier New"/>
                <a:cs typeface="Courier New"/>
              </a:rPr>
              <a:t>GENR</a:t>
            </a:r>
            <a:r>
              <a:rPr sz="5850" b="1" spc="-5" dirty="0">
                <a:solidFill>
                  <a:srgbClr val="231F20"/>
                </a:solidFill>
                <a:latin typeface="Courier New"/>
                <a:cs typeface="Courier New"/>
              </a:rPr>
              <a:t>E  </a:t>
            </a:r>
            <a:r>
              <a:rPr sz="5850" b="1" spc="-640" dirty="0">
                <a:solidFill>
                  <a:srgbClr val="231F20"/>
                </a:solidFill>
                <a:latin typeface="Courier New"/>
                <a:cs typeface="Courier New"/>
              </a:rPr>
              <a:t>PREDICTION</a:t>
            </a:r>
            <a:endParaRPr sz="5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4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"/>
              <a:ext cx="4808900" cy="31725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0340000">
            <a:off x="-6642" y="1192320"/>
            <a:ext cx="3660199" cy="498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sz="3700" b="1" spc="34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</a:t>
            </a:r>
            <a:r>
              <a:rPr sz="5550" b="1" spc="517" baseline="150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sz="5550" b="1" spc="517" baseline="2252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sz="5550" b="1" spc="517" baseline="300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5550" b="1" spc="517" baseline="375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endParaRPr sz="5550" b="1" baseline="3753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bject 6"/>
          <p:cNvSpPr txBox="1"/>
          <p:nvPr/>
        </p:nvSpPr>
        <p:spPr>
          <a:xfrm rot="20340000">
            <a:off x="1225890" y="1714746"/>
            <a:ext cx="2141048" cy="498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0"/>
              </a:lnSpc>
            </a:pPr>
            <a:r>
              <a:rPr sz="3700" b="1" spc="114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</a:t>
            </a:r>
            <a:r>
              <a:rPr sz="5550" b="1" spc="172" baseline="150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iew</a:t>
            </a:r>
            <a:endParaRPr sz="5550" b="1" baseline="150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2739" y="386818"/>
            <a:ext cx="18100040" cy="9900285"/>
            <a:chOff x="172739" y="386818"/>
            <a:chExt cx="18100040" cy="99002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5978" y="672509"/>
              <a:ext cx="672332" cy="7125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5559" y="1384890"/>
              <a:ext cx="672332" cy="7125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809" y="8257802"/>
              <a:ext cx="672333" cy="7125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1715" y="7958923"/>
              <a:ext cx="672332" cy="7125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4132" y="8613993"/>
              <a:ext cx="672332" cy="71252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99923" y="9436580"/>
              <a:ext cx="672332" cy="7125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3451" y="9792770"/>
              <a:ext cx="672332" cy="4942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809" y="386818"/>
              <a:ext cx="672333" cy="7125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612679" y="458393"/>
              <a:ext cx="7353300" cy="1294765"/>
            </a:xfrm>
            <a:custGeom>
              <a:avLst/>
              <a:gdLst/>
              <a:ahLst/>
              <a:cxnLst/>
              <a:rect l="l" t="t" r="r" b="b"/>
              <a:pathLst>
                <a:path w="7353300" h="1294764">
                  <a:moveTo>
                    <a:pt x="81381" y="258978"/>
                  </a:moveTo>
                  <a:lnTo>
                    <a:pt x="75234" y="229412"/>
                  </a:lnTo>
                  <a:lnTo>
                    <a:pt x="51816" y="210286"/>
                  </a:lnTo>
                  <a:lnTo>
                    <a:pt x="19189" y="214782"/>
                  </a:lnTo>
                  <a:lnTo>
                    <a:pt x="0" y="241617"/>
                  </a:lnTo>
                  <a:lnTo>
                    <a:pt x="6146" y="271259"/>
                  </a:lnTo>
                  <a:lnTo>
                    <a:pt x="29552" y="290410"/>
                  </a:lnTo>
                  <a:lnTo>
                    <a:pt x="62191" y="285762"/>
                  </a:lnTo>
                  <a:lnTo>
                    <a:pt x="81381" y="258978"/>
                  </a:lnTo>
                  <a:close/>
                </a:path>
                <a:path w="7353300" h="1294764">
                  <a:moveTo>
                    <a:pt x="537921" y="571195"/>
                  </a:moveTo>
                  <a:lnTo>
                    <a:pt x="531787" y="541629"/>
                  </a:lnTo>
                  <a:lnTo>
                    <a:pt x="508368" y="522490"/>
                  </a:lnTo>
                  <a:lnTo>
                    <a:pt x="475742" y="526999"/>
                  </a:lnTo>
                  <a:lnTo>
                    <a:pt x="458609" y="552678"/>
                  </a:lnTo>
                  <a:lnTo>
                    <a:pt x="465378" y="581939"/>
                  </a:lnTo>
                  <a:lnTo>
                    <a:pt x="488073" y="601472"/>
                  </a:lnTo>
                  <a:lnTo>
                    <a:pt x="518731" y="597966"/>
                  </a:lnTo>
                  <a:lnTo>
                    <a:pt x="537921" y="571195"/>
                  </a:lnTo>
                  <a:close/>
                </a:path>
                <a:path w="7353300" h="1294764">
                  <a:moveTo>
                    <a:pt x="1435544" y="814768"/>
                  </a:moveTo>
                  <a:lnTo>
                    <a:pt x="1429613" y="799757"/>
                  </a:lnTo>
                  <a:lnTo>
                    <a:pt x="1417358" y="787908"/>
                  </a:lnTo>
                  <a:lnTo>
                    <a:pt x="1395349" y="777354"/>
                  </a:lnTo>
                  <a:lnTo>
                    <a:pt x="1352156" y="754240"/>
                  </a:lnTo>
                  <a:lnTo>
                    <a:pt x="1330159" y="743686"/>
                  </a:lnTo>
                  <a:lnTo>
                    <a:pt x="1341666" y="719772"/>
                  </a:lnTo>
                  <a:lnTo>
                    <a:pt x="1351851" y="695693"/>
                  </a:lnTo>
                  <a:lnTo>
                    <a:pt x="1361363" y="671931"/>
                  </a:lnTo>
                  <a:lnTo>
                    <a:pt x="1370876" y="649020"/>
                  </a:lnTo>
                  <a:lnTo>
                    <a:pt x="1373835" y="634187"/>
                  </a:lnTo>
                  <a:lnTo>
                    <a:pt x="1369618" y="618972"/>
                  </a:lnTo>
                  <a:lnTo>
                    <a:pt x="1359522" y="605853"/>
                  </a:lnTo>
                  <a:lnTo>
                    <a:pt x="1344853" y="597319"/>
                  </a:lnTo>
                  <a:lnTo>
                    <a:pt x="1328508" y="595198"/>
                  </a:lnTo>
                  <a:lnTo>
                    <a:pt x="1313459" y="599236"/>
                  </a:lnTo>
                  <a:lnTo>
                    <a:pt x="1301191" y="608825"/>
                  </a:lnTo>
                  <a:lnTo>
                    <a:pt x="1293152" y="623341"/>
                  </a:lnTo>
                  <a:lnTo>
                    <a:pt x="1286484" y="637781"/>
                  </a:lnTo>
                  <a:lnTo>
                    <a:pt x="1273911" y="668121"/>
                  </a:lnTo>
                  <a:lnTo>
                    <a:pt x="1267231" y="682561"/>
                  </a:lnTo>
                  <a:lnTo>
                    <a:pt x="1267523" y="691819"/>
                  </a:lnTo>
                  <a:lnTo>
                    <a:pt x="1261808" y="699236"/>
                  </a:lnTo>
                  <a:lnTo>
                    <a:pt x="1259979" y="704913"/>
                  </a:lnTo>
                  <a:lnTo>
                    <a:pt x="1244358" y="695909"/>
                  </a:lnTo>
                  <a:lnTo>
                    <a:pt x="1212545" y="680313"/>
                  </a:lnTo>
                  <a:lnTo>
                    <a:pt x="1196911" y="671499"/>
                  </a:lnTo>
                  <a:lnTo>
                    <a:pt x="1180795" y="664743"/>
                  </a:lnTo>
                  <a:lnTo>
                    <a:pt x="1164361" y="664337"/>
                  </a:lnTo>
                  <a:lnTo>
                    <a:pt x="1149362" y="670280"/>
                  </a:lnTo>
                  <a:lnTo>
                    <a:pt x="1137513" y="682536"/>
                  </a:lnTo>
                  <a:lnTo>
                    <a:pt x="1132370" y="694791"/>
                  </a:lnTo>
                  <a:lnTo>
                    <a:pt x="1130744" y="698652"/>
                  </a:lnTo>
                  <a:lnTo>
                    <a:pt x="1130350" y="715073"/>
                  </a:lnTo>
                  <a:lnTo>
                    <a:pt x="1136281" y="730084"/>
                  </a:lnTo>
                  <a:lnTo>
                    <a:pt x="1148537" y="741934"/>
                  </a:lnTo>
                  <a:lnTo>
                    <a:pt x="1219060" y="780732"/>
                  </a:lnTo>
                  <a:lnTo>
                    <a:pt x="1208544" y="799807"/>
                  </a:lnTo>
                  <a:lnTo>
                    <a:pt x="1202690" y="810590"/>
                  </a:lnTo>
                  <a:lnTo>
                    <a:pt x="1198537" y="818210"/>
                  </a:lnTo>
                  <a:lnTo>
                    <a:pt x="1188199" y="835952"/>
                  </a:lnTo>
                  <a:lnTo>
                    <a:pt x="1176693" y="853020"/>
                  </a:lnTo>
                  <a:lnTo>
                    <a:pt x="1172146" y="868070"/>
                  </a:lnTo>
                  <a:lnTo>
                    <a:pt x="1188859" y="906691"/>
                  </a:lnTo>
                  <a:lnTo>
                    <a:pt x="1221409" y="913853"/>
                  </a:lnTo>
                  <a:lnTo>
                    <a:pt x="1236421" y="907923"/>
                  </a:lnTo>
                  <a:lnTo>
                    <a:pt x="1248270" y="895667"/>
                  </a:lnTo>
                  <a:lnTo>
                    <a:pt x="1259509" y="876223"/>
                  </a:lnTo>
                  <a:lnTo>
                    <a:pt x="1270660" y="856703"/>
                  </a:lnTo>
                  <a:lnTo>
                    <a:pt x="1292796" y="817727"/>
                  </a:lnTo>
                  <a:lnTo>
                    <a:pt x="1368983" y="858354"/>
                  </a:lnTo>
                  <a:lnTo>
                    <a:pt x="1385100" y="865111"/>
                  </a:lnTo>
                  <a:lnTo>
                    <a:pt x="1401533" y="865505"/>
                  </a:lnTo>
                  <a:lnTo>
                    <a:pt x="1416532" y="859574"/>
                  </a:lnTo>
                  <a:lnTo>
                    <a:pt x="1428381" y="847318"/>
                  </a:lnTo>
                  <a:lnTo>
                    <a:pt x="1435150" y="831202"/>
                  </a:lnTo>
                  <a:lnTo>
                    <a:pt x="1435544" y="814768"/>
                  </a:lnTo>
                  <a:close/>
                </a:path>
                <a:path w="7353300" h="1294764">
                  <a:moveTo>
                    <a:pt x="1647063" y="50888"/>
                  </a:moveTo>
                  <a:lnTo>
                    <a:pt x="1643278" y="20929"/>
                  </a:lnTo>
                  <a:lnTo>
                    <a:pt x="1621447" y="0"/>
                  </a:lnTo>
                  <a:lnTo>
                    <a:pt x="1588566" y="1917"/>
                  </a:lnTo>
                  <a:lnTo>
                    <a:pt x="1567307" y="27139"/>
                  </a:lnTo>
                  <a:lnTo>
                    <a:pt x="1571091" y="57175"/>
                  </a:lnTo>
                  <a:lnTo>
                    <a:pt x="1592922" y="78117"/>
                  </a:lnTo>
                  <a:lnTo>
                    <a:pt x="1625815" y="76060"/>
                  </a:lnTo>
                  <a:lnTo>
                    <a:pt x="1647063" y="50888"/>
                  </a:lnTo>
                  <a:close/>
                </a:path>
                <a:path w="7353300" h="1294764">
                  <a:moveTo>
                    <a:pt x="1961489" y="1010285"/>
                  </a:moveTo>
                  <a:lnTo>
                    <a:pt x="1957705" y="980325"/>
                  </a:lnTo>
                  <a:lnTo>
                    <a:pt x="1935873" y="959396"/>
                  </a:lnTo>
                  <a:lnTo>
                    <a:pt x="1902993" y="961301"/>
                  </a:lnTo>
                  <a:lnTo>
                    <a:pt x="1881733" y="986536"/>
                  </a:lnTo>
                  <a:lnTo>
                    <a:pt x="1885518" y="1016571"/>
                  </a:lnTo>
                  <a:lnTo>
                    <a:pt x="1907349" y="1037513"/>
                  </a:lnTo>
                  <a:lnTo>
                    <a:pt x="1940242" y="1035456"/>
                  </a:lnTo>
                  <a:lnTo>
                    <a:pt x="1961489" y="1010285"/>
                  </a:lnTo>
                  <a:close/>
                </a:path>
                <a:path w="7353300" h="1294764">
                  <a:moveTo>
                    <a:pt x="2077478" y="398233"/>
                  </a:moveTo>
                  <a:lnTo>
                    <a:pt x="2073706" y="368274"/>
                  </a:lnTo>
                  <a:lnTo>
                    <a:pt x="2051875" y="347345"/>
                  </a:lnTo>
                  <a:lnTo>
                    <a:pt x="2018995" y="349262"/>
                  </a:lnTo>
                  <a:lnTo>
                    <a:pt x="1999881" y="373494"/>
                  </a:lnTo>
                  <a:lnTo>
                    <a:pt x="2004314" y="403199"/>
                  </a:lnTo>
                  <a:lnTo>
                    <a:pt x="2025396" y="424472"/>
                  </a:lnTo>
                  <a:lnTo>
                    <a:pt x="2056231" y="423405"/>
                  </a:lnTo>
                  <a:lnTo>
                    <a:pt x="2077478" y="398233"/>
                  </a:lnTo>
                  <a:close/>
                </a:path>
                <a:path w="7353300" h="1294764">
                  <a:moveTo>
                    <a:pt x="6802729" y="1186802"/>
                  </a:moveTo>
                  <a:lnTo>
                    <a:pt x="6783260" y="1163726"/>
                  </a:lnTo>
                  <a:lnTo>
                    <a:pt x="6753555" y="1158049"/>
                  </a:lnTo>
                  <a:lnTo>
                    <a:pt x="6727012" y="1177556"/>
                  </a:lnTo>
                  <a:lnTo>
                    <a:pt x="6722910" y="1210284"/>
                  </a:lnTo>
                  <a:lnTo>
                    <a:pt x="6742417" y="1233424"/>
                  </a:lnTo>
                  <a:lnTo>
                    <a:pt x="6772135" y="1239113"/>
                  </a:lnTo>
                  <a:lnTo>
                    <a:pt x="6798615" y="1219492"/>
                  </a:lnTo>
                  <a:lnTo>
                    <a:pt x="6802729" y="1186802"/>
                  </a:lnTo>
                  <a:close/>
                </a:path>
                <a:path w="7353300" h="1294764">
                  <a:moveTo>
                    <a:pt x="7352868" y="1243952"/>
                  </a:moveTo>
                  <a:lnTo>
                    <a:pt x="7333386" y="1220876"/>
                  </a:lnTo>
                  <a:lnTo>
                    <a:pt x="7303681" y="1215212"/>
                  </a:lnTo>
                  <a:lnTo>
                    <a:pt x="7277138" y="1234706"/>
                  </a:lnTo>
                  <a:lnTo>
                    <a:pt x="7274306" y="1265440"/>
                  </a:lnTo>
                  <a:lnTo>
                    <a:pt x="7294181" y="1287945"/>
                  </a:lnTo>
                  <a:lnTo>
                    <a:pt x="7323442" y="1294320"/>
                  </a:lnTo>
                  <a:lnTo>
                    <a:pt x="7348741" y="1276642"/>
                  </a:lnTo>
                  <a:lnTo>
                    <a:pt x="7352868" y="1243952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14616" y="607013"/>
              <a:ext cx="1143000" cy="1297940"/>
            </a:xfrm>
            <a:custGeom>
              <a:avLst/>
              <a:gdLst/>
              <a:ahLst/>
              <a:cxnLst/>
              <a:rect l="l" t="t" r="r" b="b"/>
              <a:pathLst>
                <a:path w="1143000" h="1297939">
                  <a:moveTo>
                    <a:pt x="188244" y="1291483"/>
                  </a:moveTo>
                  <a:lnTo>
                    <a:pt x="143900" y="1276008"/>
                  </a:lnTo>
                  <a:lnTo>
                    <a:pt x="104956" y="1254876"/>
                  </a:lnTo>
                  <a:lnTo>
                    <a:pt x="71686" y="1228879"/>
                  </a:lnTo>
                  <a:lnTo>
                    <a:pt x="44363" y="1198811"/>
                  </a:lnTo>
                  <a:lnTo>
                    <a:pt x="23259" y="1165464"/>
                  </a:lnTo>
                  <a:lnTo>
                    <a:pt x="8649" y="1129629"/>
                  </a:lnTo>
                  <a:lnTo>
                    <a:pt x="804" y="1092101"/>
                  </a:lnTo>
                  <a:lnTo>
                    <a:pt x="0" y="1053670"/>
                  </a:lnTo>
                  <a:lnTo>
                    <a:pt x="6507" y="1015130"/>
                  </a:lnTo>
                  <a:lnTo>
                    <a:pt x="20600" y="977273"/>
                  </a:lnTo>
                  <a:lnTo>
                    <a:pt x="42553" y="940891"/>
                  </a:lnTo>
                  <a:lnTo>
                    <a:pt x="72637" y="906778"/>
                  </a:lnTo>
                  <a:lnTo>
                    <a:pt x="111126" y="875725"/>
                  </a:lnTo>
                  <a:lnTo>
                    <a:pt x="243050" y="833851"/>
                  </a:lnTo>
                  <a:lnTo>
                    <a:pt x="352524" y="865346"/>
                  </a:lnTo>
                  <a:lnTo>
                    <a:pt x="427238" y="920613"/>
                  </a:lnTo>
                  <a:lnTo>
                    <a:pt x="454879" y="950057"/>
                  </a:lnTo>
                  <a:lnTo>
                    <a:pt x="885520" y="0"/>
                  </a:lnTo>
                  <a:lnTo>
                    <a:pt x="985432" y="57251"/>
                  </a:lnTo>
                  <a:lnTo>
                    <a:pt x="1019054" y="100701"/>
                  </a:lnTo>
                  <a:lnTo>
                    <a:pt x="1087610" y="230299"/>
                  </a:lnTo>
                  <a:lnTo>
                    <a:pt x="1142639" y="444919"/>
                  </a:lnTo>
                  <a:lnTo>
                    <a:pt x="1135677" y="743432"/>
                  </a:lnTo>
                  <a:lnTo>
                    <a:pt x="1120269" y="814856"/>
                  </a:lnTo>
                  <a:lnTo>
                    <a:pt x="1099266" y="876634"/>
                  </a:lnTo>
                  <a:lnTo>
                    <a:pt x="1073790" y="929441"/>
                  </a:lnTo>
                  <a:lnTo>
                    <a:pt x="1044964" y="973951"/>
                  </a:lnTo>
                  <a:lnTo>
                    <a:pt x="1013909" y="1010836"/>
                  </a:lnTo>
                  <a:lnTo>
                    <a:pt x="981747" y="1040769"/>
                  </a:lnTo>
                  <a:lnTo>
                    <a:pt x="949601" y="1064425"/>
                  </a:lnTo>
                  <a:lnTo>
                    <a:pt x="889845" y="1095596"/>
                  </a:lnTo>
                  <a:lnTo>
                    <a:pt x="843616" y="1109735"/>
                  </a:lnTo>
                  <a:lnTo>
                    <a:pt x="819893" y="1112230"/>
                  </a:lnTo>
                  <a:lnTo>
                    <a:pt x="819276" y="1110793"/>
                  </a:lnTo>
                  <a:lnTo>
                    <a:pt x="827651" y="1108465"/>
                  </a:lnTo>
                  <a:lnTo>
                    <a:pt x="848228" y="1097359"/>
                  </a:lnTo>
                  <a:lnTo>
                    <a:pt x="892310" y="1038241"/>
                  </a:lnTo>
                  <a:lnTo>
                    <a:pt x="914581" y="994690"/>
                  </a:lnTo>
                  <a:lnTo>
                    <a:pt x="936184" y="944786"/>
                  </a:lnTo>
                  <a:lnTo>
                    <a:pt x="956500" y="890760"/>
                  </a:lnTo>
                  <a:lnTo>
                    <a:pt x="974914" y="834842"/>
                  </a:lnTo>
                  <a:lnTo>
                    <a:pt x="990807" y="779264"/>
                  </a:lnTo>
                  <a:lnTo>
                    <a:pt x="1003564" y="726256"/>
                  </a:lnTo>
                  <a:lnTo>
                    <a:pt x="1012567" y="678049"/>
                  </a:lnTo>
                  <a:lnTo>
                    <a:pt x="1013019" y="504975"/>
                  </a:lnTo>
                  <a:lnTo>
                    <a:pt x="975772" y="374698"/>
                  </a:lnTo>
                  <a:lnTo>
                    <a:pt x="931172" y="292590"/>
                  </a:lnTo>
                  <a:lnTo>
                    <a:pt x="909562" y="264027"/>
                  </a:lnTo>
                  <a:lnTo>
                    <a:pt x="498383" y="1187141"/>
                  </a:lnTo>
                  <a:lnTo>
                    <a:pt x="478510" y="1210899"/>
                  </a:lnTo>
                  <a:lnTo>
                    <a:pt x="419542" y="1259192"/>
                  </a:lnTo>
                  <a:lnTo>
                    <a:pt x="322461" y="1297545"/>
                  </a:lnTo>
                  <a:lnTo>
                    <a:pt x="188244" y="1291483"/>
                  </a:lnTo>
                  <a:close/>
                </a:path>
              </a:pathLst>
            </a:custGeom>
            <a:solidFill>
              <a:srgbClr val="159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95481" y="510244"/>
              <a:ext cx="1142365" cy="1297940"/>
            </a:xfrm>
            <a:custGeom>
              <a:avLst/>
              <a:gdLst/>
              <a:ahLst/>
              <a:cxnLst/>
              <a:rect l="l" t="t" r="r" b="b"/>
              <a:pathLst>
                <a:path w="1142365" h="1297939">
                  <a:moveTo>
                    <a:pt x="188280" y="1291347"/>
                  </a:moveTo>
                  <a:lnTo>
                    <a:pt x="143935" y="1275877"/>
                  </a:lnTo>
                  <a:lnTo>
                    <a:pt x="104988" y="1254759"/>
                  </a:lnTo>
                  <a:lnTo>
                    <a:pt x="71714" y="1228784"/>
                  </a:lnTo>
                  <a:lnTo>
                    <a:pt x="44386" y="1198742"/>
                  </a:lnTo>
                  <a:lnTo>
                    <a:pt x="23277" y="1165426"/>
                  </a:lnTo>
                  <a:lnTo>
                    <a:pt x="8661" y="1129624"/>
                  </a:lnTo>
                  <a:lnTo>
                    <a:pt x="810" y="1092130"/>
                  </a:lnTo>
                  <a:lnTo>
                    <a:pt x="0" y="1053732"/>
                  </a:lnTo>
                  <a:lnTo>
                    <a:pt x="6502" y="1015223"/>
                  </a:lnTo>
                  <a:lnTo>
                    <a:pt x="20590" y="977392"/>
                  </a:lnTo>
                  <a:lnTo>
                    <a:pt x="42538" y="941032"/>
                  </a:lnTo>
                  <a:lnTo>
                    <a:pt x="72620" y="906932"/>
                  </a:lnTo>
                  <a:lnTo>
                    <a:pt x="111108" y="875884"/>
                  </a:lnTo>
                  <a:lnTo>
                    <a:pt x="243032" y="834010"/>
                  </a:lnTo>
                  <a:lnTo>
                    <a:pt x="352507" y="865505"/>
                  </a:lnTo>
                  <a:lnTo>
                    <a:pt x="427221" y="920773"/>
                  </a:lnTo>
                  <a:lnTo>
                    <a:pt x="454862" y="950217"/>
                  </a:lnTo>
                  <a:lnTo>
                    <a:pt x="884617" y="0"/>
                  </a:lnTo>
                  <a:lnTo>
                    <a:pt x="984530" y="57251"/>
                  </a:lnTo>
                  <a:lnTo>
                    <a:pt x="1018191" y="100746"/>
                  </a:lnTo>
                  <a:lnTo>
                    <a:pt x="1086842" y="230400"/>
                  </a:lnTo>
                  <a:lnTo>
                    <a:pt x="1141985" y="444964"/>
                  </a:lnTo>
                  <a:lnTo>
                    <a:pt x="1135123" y="743191"/>
                  </a:lnTo>
                  <a:lnTo>
                    <a:pt x="1119715" y="814614"/>
                  </a:lnTo>
                  <a:lnTo>
                    <a:pt x="1098712" y="876392"/>
                  </a:lnTo>
                  <a:lnTo>
                    <a:pt x="1073236" y="929200"/>
                  </a:lnTo>
                  <a:lnTo>
                    <a:pt x="1044410" y="973709"/>
                  </a:lnTo>
                  <a:lnTo>
                    <a:pt x="1013354" y="1010594"/>
                  </a:lnTo>
                  <a:lnTo>
                    <a:pt x="981193" y="1040528"/>
                  </a:lnTo>
                  <a:lnTo>
                    <a:pt x="949047" y="1064183"/>
                  </a:lnTo>
                  <a:lnTo>
                    <a:pt x="889291" y="1095354"/>
                  </a:lnTo>
                  <a:lnTo>
                    <a:pt x="843062" y="1109493"/>
                  </a:lnTo>
                  <a:lnTo>
                    <a:pt x="819339" y="1111988"/>
                  </a:lnTo>
                  <a:lnTo>
                    <a:pt x="818722" y="1110551"/>
                  </a:lnTo>
                  <a:lnTo>
                    <a:pt x="827097" y="1108223"/>
                  </a:lnTo>
                  <a:lnTo>
                    <a:pt x="847674" y="1097118"/>
                  </a:lnTo>
                  <a:lnTo>
                    <a:pt x="891756" y="1037999"/>
                  </a:lnTo>
                  <a:lnTo>
                    <a:pt x="914027" y="994448"/>
                  </a:lnTo>
                  <a:lnTo>
                    <a:pt x="935629" y="944544"/>
                  </a:lnTo>
                  <a:lnTo>
                    <a:pt x="955946" y="890518"/>
                  </a:lnTo>
                  <a:lnTo>
                    <a:pt x="974359" y="834600"/>
                  </a:lnTo>
                  <a:lnTo>
                    <a:pt x="990253" y="779022"/>
                  </a:lnTo>
                  <a:lnTo>
                    <a:pt x="1003010" y="726014"/>
                  </a:lnTo>
                  <a:lnTo>
                    <a:pt x="1012013" y="677807"/>
                  </a:lnTo>
                  <a:lnTo>
                    <a:pt x="1012465" y="504734"/>
                  </a:lnTo>
                  <a:lnTo>
                    <a:pt x="975218" y="374456"/>
                  </a:lnTo>
                  <a:lnTo>
                    <a:pt x="930618" y="292348"/>
                  </a:lnTo>
                  <a:lnTo>
                    <a:pt x="909008" y="263785"/>
                  </a:lnTo>
                  <a:lnTo>
                    <a:pt x="498419" y="1187005"/>
                  </a:lnTo>
                  <a:lnTo>
                    <a:pt x="478572" y="1210854"/>
                  </a:lnTo>
                  <a:lnTo>
                    <a:pt x="419649" y="1259298"/>
                  </a:lnTo>
                  <a:lnTo>
                    <a:pt x="322576" y="1297681"/>
                  </a:lnTo>
                  <a:lnTo>
                    <a:pt x="188280" y="129134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8173" y="902776"/>
              <a:ext cx="196696" cy="19324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159878" y="764742"/>
              <a:ext cx="1117600" cy="1318895"/>
            </a:xfrm>
            <a:custGeom>
              <a:avLst/>
              <a:gdLst/>
              <a:ahLst/>
              <a:cxnLst/>
              <a:rect l="l" t="t" r="r" b="b"/>
              <a:pathLst>
                <a:path w="1117600" h="1318895">
                  <a:moveTo>
                    <a:pt x="1117295" y="918044"/>
                  </a:moveTo>
                  <a:lnTo>
                    <a:pt x="1115555" y="894080"/>
                  </a:lnTo>
                  <a:lnTo>
                    <a:pt x="846582" y="156527"/>
                  </a:lnTo>
                  <a:lnTo>
                    <a:pt x="848855" y="156705"/>
                  </a:lnTo>
                  <a:lnTo>
                    <a:pt x="855370" y="157467"/>
                  </a:lnTo>
                  <a:lnTo>
                    <a:pt x="865708" y="159118"/>
                  </a:lnTo>
                  <a:lnTo>
                    <a:pt x="879398" y="162013"/>
                  </a:lnTo>
                  <a:lnTo>
                    <a:pt x="863447" y="123710"/>
                  </a:lnTo>
                  <a:lnTo>
                    <a:pt x="848283" y="85077"/>
                  </a:lnTo>
                  <a:lnTo>
                    <a:pt x="844257" y="74193"/>
                  </a:lnTo>
                  <a:lnTo>
                    <a:pt x="843991" y="69862"/>
                  </a:lnTo>
                  <a:lnTo>
                    <a:pt x="824026" y="15100"/>
                  </a:lnTo>
                  <a:lnTo>
                    <a:pt x="823061" y="14795"/>
                  </a:lnTo>
                  <a:lnTo>
                    <a:pt x="820280" y="6756"/>
                  </a:lnTo>
                  <a:lnTo>
                    <a:pt x="801979" y="3441"/>
                  </a:lnTo>
                  <a:lnTo>
                    <a:pt x="788314" y="1536"/>
                  </a:lnTo>
                  <a:lnTo>
                    <a:pt x="779767" y="685"/>
                  </a:lnTo>
                  <a:lnTo>
                    <a:pt x="778370" y="596"/>
                  </a:lnTo>
                  <a:lnTo>
                    <a:pt x="776516" y="0"/>
                  </a:lnTo>
                  <a:lnTo>
                    <a:pt x="727875" y="10947"/>
                  </a:lnTo>
                  <a:lnTo>
                    <a:pt x="672007" y="21475"/>
                  </a:lnTo>
                  <a:lnTo>
                    <a:pt x="613918" y="31203"/>
                  </a:lnTo>
                  <a:lnTo>
                    <a:pt x="558596" y="39776"/>
                  </a:lnTo>
                  <a:lnTo>
                    <a:pt x="476288" y="52019"/>
                  </a:lnTo>
                  <a:lnTo>
                    <a:pt x="379336" y="77597"/>
                  </a:lnTo>
                  <a:lnTo>
                    <a:pt x="218122" y="125806"/>
                  </a:lnTo>
                  <a:lnTo>
                    <a:pt x="66916" y="172478"/>
                  </a:lnTo>
                  <a:lnTo>
                    <a:pt x="0" y="193421"/>
                  </a:lnTo>
                  <a:lnTo>
                    <a:pt x="635" y="193903"/>
                  </a:lnTo>
                  <a:lnTo>
                    <a:pt x="50" y="194043"/>
                  </a:lnTo>
                  <a:lnTo>
                    <a:pt x="273177" y="956957"/>
                  </a:lnTo>
                  <a:lnTo>
                    <a:pt x="241820" y="955446"/>
                  </a:lnTo>
                  <a:lnTo>
                    <a:pt x="170281" y="964933"/>
                  </a:lnTo>
                  <a:lnTo>
                    <a:pt x="92278" y="1006475"/>
                  </a:lnTo>
                  <a:lnTo>
                    <a:pt x="41579" y="1101115"/>
                  </a:lnTo>
                  <a:lnTo>
                    <a:pt x="36868" y="1150137"/>
                  </a:lnTo>
                  <a:lnTo>
                    <a:pt x="42545" y="1194206"/>
                  </a:lnTo>
                  <a:lnTo>
                    <a:pt x="57327" y="1232687"/>
                  </a:lnTo>
                  <a:lnTo>
                    <a:pt x="79933" y="1264920"/>
                  </a:lnTo>
                  <a:lnTo>
                    <a:pt x="109118" y="1290281"/>
                  </a:lnTo>
                  <a:lnTo>
                    <a:pt x="143598" y="1308100"/>
                  </a:lnTo>
                  <a:lnTo>
                    <a:pt x="182092" y="1317764"/>
                  </a:lnTo>
                  <a:lnTo>
                    <a:pt x="223329" y="1318590"/>
                  </a:lnTo>
                  <a:lnTo>
                    <a:pt x="266052" y="1309966"/>
                  </a:lnTo>
                  <a:lnTo>
                    <a:pt x="308978" y="1291234"/>
                  </a:lnTo>
                  <a:lnTo>
                    <a:pt x="387121" y="1222260"/>
                  </a:lnTo>
                  <a:lnTo>
                    <a:pt x="420573" y="1148511"/>
                  </a:lnTo>
                  <a:lnTo>
                    <a:pt x="427405" y="1089761"/>
                  </a:lnTo>
                  <a:lnTo>
                    <a:pt x="425665" y="1065784"/>
                  </a:lnTo>
                  <a:lnTo>
                    <a:pt x="156540" y="328002"/>
                  </a:lnTo>
                  <a:lnTo>
                    <a:pt x="158813" y="328180"/>
                  </a:lnTo>
                  <a:lnTo>
                    <a:pt x="165341" y="328942"/>
                  </a:lnTo>
                  <a:lnTo>
                    <a:pt x="175679" y="330593"/>
                  </a:lnTo>
                  <a:lnTo>
                    <a:pt x="188379" y="333286"/>
                  </a:lnTo>
                  <a:lnTo>
                    <a:pt x="188734" y="333540"/>
                  </a:lnTo>
                  <a:lnTo>
                    <a:pt x="189039" y="333425"/>
                  </a:lnTo>
                  <a:lnTo>
                    <a:pt x="189357" y="333489"/>
                  </a:lnTo>
                  <a:lnTo>
                    <a:pt x="189280" y="333336"/>
                  </a:lnTo>
                  <a:lnTo>
                    <a:pt x="240309" y="314274"/>
                  </a:lnTo>
                  <a:lnTo>
                    <a:pt x="358609" y="270649"/>
                  </a:lnTo>
                  <a:lnTo>
                    <a:pt x="489013" y="223837"/>
                  </a:lnTo>
                  <a:lnTo>
                    <a:pt x="576910" y="195059"/>
                  </a:lnTo>
                  <a:lnTo>
                    <a:pt x="646264" y="181851"/>
                  </a:lnTo>
                  <a:lnTo>
                    <a:pt x="735888" y="169329"/>
                  </a:lnTo>
                  <a:lnTo>
                    <a:pt x="742340" y="168554"/>
                  </a:lnTo>
                  <a:lnTo>
                    <a:pt x="963206" y="785482"/>
                  </a:lnTo>
                  <a:lnTo>
                    <a:pt x="931862" y="783971"/>
                  </a:lnTo>
                  <a:lnTo>
                    <a:pt x="860310" y="793457"/>
                  </a:lnTo>
                  <a:lnTo>
                    <a:pt x="782320" y="834999"/>
                  </a:lnTo>
                  <a:lnTo>
                    <a:pt x="731608" y="929640"/>
                  </a:lnTo>
                  <a:lnTo>
                    <a:pt x="726897" y="978649"/>
                  </a:lnTo>
                  <a:lnTo>
                    <a:pt x="732548" y="1022692"/>
                  </a:lnTo>
                  <a:lnTo>
                    <a:pt x="747293" y="1061110"/>
                  </a:lnTo>
                  <a:lnTo>
                    <a:pt x="769886" y="1093292"/>
                  </a:lnTo>
                  <a:lnTo>
                    <a:pt x="799033" y="1118590"/>
                  </a:lnTo>
                  <a:lnTo>
                    <a:pt x="833475" y="1136370"/>
                  </a:lnTo>
                  <a:lnTo>
                    <a:pt x="871943" y="1145984"/>
                  </a:lnTo>
                  <a:lnTo>
                    <a:pt x="913180" y="1146810"/>
                  </a:lnTo>
                  <a:lnTo>
                    <a:pt x="955916" y="1138199"/>
                  </a:lnTo>
                  <a:lnTo>
                    <a:pt x="998867" y="1119517"/>
                  </a:lnTo>
                  <a:lnTo>
                    <a:pt x="1077010" y="1050544"/>
                  </a:lnTo>
                  <a:lnTo>
                    <a:pt x="1110462" y="976795"/>
                  </a:lnTo>
                  <a:lnTo>
                    <a:pt x="1117295" y="918044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4024" y="1232095"/>
              <a:ext cx="123934" cy="1213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9805" y="1422400"/>
              <a:ext cx="225527" cy="2440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069226" y="717701"/>
              <a:ext cx="1118235" cy="1317625"/>
            </a:xfrm>
            <a:custGeom>
              <a:avLst/>
              <a:gdLst/>
              <a:ahLst/>
              <a:cxnLst/>
              <a:rect l="l" t="t" r="r" b="b"/>
              <a:pathLst>
                <a:path w="1118234" h="1317625">
                  <a:moveTo>
                    <a:pt x="1118095" y="917930"/>
                  </a:moveTo>
                  <a:lnTo>
                    <a:pt x="1116418" y="893876"/>
                  </a:lnTo>
                  <a:lnTo>
                    <a:pt x="846569" y="156540"/>
                  </a:lnTo>
                  <a:lnTo>
                    <a:pt x="848842" y="156718"/>
                  </a:lnTo>
                  <a:lnTo>
                    <a:pt x="855370" y="157467"/>
                  </a:lnTo>
                  <a:lnTo>
                    <a:pt x="865695" y="159118"/>
                  </a:lnTo>
                  <a:lnTo>
                    <a:pt x="879386" y="162013"/>
                  </a:lnTo>
                  <a:lnTo>
                    <a:pt x="863447" y="123710"/>
                  </a:lnTo>
                  <a:lnTo>
                    <a:pt x="848271" y="85077"/>
                  </a:lnTo>
                  <a:lnTo>
                    <a:pt x="844257" y="74231"/>
                  </a:lnTo>
                  <a:lnTo>
                    <a:pt x="843991" y="69862"/>
                  </a:lnTo>
                  <a:lnTo>
                    <a:pt x="824026" y="15100"/>
                  </a:lnTo>
                  <a:lnTo>
                    <a:pt x="823036" y="14795"/>
                  </a:lnTo>
                  <a:lnTo>
                    <a:pt x="820267" y="6756"/>
                  </a:lnTo>
                  <a:lnTo>
                    <a:pt x="801966" y="3441"/>
                  </a:lnTo>
                  <a:lnTo>
                    <a:pt x="788301" y="1549"/>
                  </a:lnTo>
                  <a:lnTo>
                    <a:pt x="779754" y="685"/>
                  </a:lnTo>
                  <a:lnTo>
                    <a:pt x="778370" y="596"/>
                  </a:lnTo>
                  <a:lnTo>
                    <a:pt x="776516" y="0"/>
                  </a:lnTo>
                  <a:lnTo>
                    <a:pt x="727875" y="10947"/>
                  </a:lnTo>
                  <a:lnTo>
                    <a:pt x="671995" y="21475"/>
                  </a:lnTo>
                  <a:lnTo>
                    <a:pt x="613905" y="31203"/>
                  </a:lnTo>
                  <a:lnTo>
                    <a:pt x="558584" y="39776"/>
                  </a:lnTo>
                  <a:lnTo>
                    <a:pt x="476288" y="52031"/>
                  </a:lnTo>
                  <a:lnTo>
                    <a:pt x="379323" y="77597"/>
                  </a:lnTo>
                  <a:lnTo>
                    <a:pt x="218109" y="125806"/>
                  </a:lnTo>
                  <a:lnTo>
                    <a:pt x="66903" y="172478"/>
                  </a:lnTo>
                  <a:lnTo>
                    <a:pt x="0" y="193421"/>
                  </a:lnTo>
                  <a:lnTo>
                    <a:pt x="266" y="193636"/>
                  </a:lnTo>
                  <a:lnTo>
                    <a:pt x="139" y="193662"/>
                  </a:lnTo>
                  <a:lnTo>
                    <a:pt x="273113" y="956335"/>
                  </a:lnTo>
                  <a:lnTo>
                    <a:pt x="241769" y="954824"/>
                  </a:lnTo>
                  <a:lnTo>
                    <a:pt x="170218" y="964311"/>
                  </a:lnTo>
                  <a:lnTo>
                    <a:pt x="92227" y="1005852"/>
                  </a:lnTo>
                  <a:lnTo>
                    <a:pt x="41516" y="1100493"/>
                  </a:lnTo>
                  <a:lnTo>
                    <a:pt x="36804" y="1149502"/>
                  </a:lnTo>
                  <a:lnTo>
                    <a:pt x="42456" y="1193533"/>
                  </a:lnTo>
                  <a:lnTo>
                    <a:pt x="57200" y="1231963"/>
                  </a:lnTo>
                  <a:lnTo>
                    <a:pt x="79781" y="1264132"/>
                  </a:lnTo>
                  <a:lnTo>
                    <a:pt x="108915" y="1289418"/>
                  </a:lnTo>
                  <a:lnTo>
                    <a:pt x="143344" y="1307172"/>
                  </a:lnTo>
                  <a:lnTo>
                    <a:pt x="181800" y="1316761"/>
                  </a:lnTo>
                  <a:lnTo>
                    <a:pt x="223012" y="1317536"/>
                  </a:lnTo>
                  <a:lnTo>
                    <a:pt x="265722" y="1308874"/>
                  </a:lnTo>
                  <a:lnTo>
                    <a:pt x="308635" y="1290129"/>
                  </a:lnTo>
                  <a:lnTo>
                    <a:pt x="386778" y="1221155"/>
                  </a:lnTo>
                  <a:lnTo>
                    <a:pt x="420230" y="1147406"/>
                  </a:lnTo>
                  <a:lnTo>
                    <a:pt x="427062" y="1088656"/>
                  </a:lnTo>
                  <a:lnTo>
                    <a:pt x="425323" y="1064679"/>
                  </a:lnTo>
                  <a:lnTo>
                    <a:pt x="156629" y="327621"/>
                  </a:lnTo>
                  <a:lnTo>
                    <a:pt x="158902" y="327799"/>
                  </a:lnTo>
                  <a:lnTo>
                    <a:pt x="165430" y="328549"/>
                  </a:lnTo>
                  <a:lnTo>
                    <a:pt x="175755" y="330212"/>
                  </a:lnTo>
                  <a:lnTo>
                    <a:pt x="188810" y="332968"/>
                  </a:lnTo>
                  <a:lnTo>
                    <a:pt x="189204" y="333248"/>
                  </a:lnTo>
                  <a:lnTo>
                    <a:pt x="240779" y="313994"/>
                  </a:lnTo>
                  <a:lnTo>
                    <a:pt x="359079" y="270357"/>
                  </a:lnTo>
                  <a:lnTo>
                    <a:pt x="489496" y="223558"/>
                  </a:lnTo>
                  <a:lnTo>
                    <a:pt x="577392" y="194767"/>
                  </a:lnTo>
                  <a:lnTo>
                    <a:pt x="646988" y="181698"/>
                  </a:lnTo>
                  <a:lnTo>
                    <a:pt x="736409" y="169252"/>
                  </a:lnTo>
                  <a:lnTo>
                    <a:pt x="742378" y="168541"/>
                  </a:lnTo>
                  <a:lnTo>
                    <a:pt x="963295" y="785101"/>
                  </a:lnTo>
                  <a:lnTo>
                    <a:pt x="931951" y="783590"/>
                  </a:lnTo>
                  <a:lnTo>
                    <a:pt x="860399" y="793076"/>
                  </a:lnTo>
                  <a:lnTo>
                    <a:pt x="782408" y="834618"/>
                  </a:lnTo>
                  <a:lnTo>
                    <a:pt x="731697" y="929259"/>
                  </a:lnTo>
                  <a:lnTo>
                    <a:pt x="726986" y="978281"/>
                  </a:lnTo>
                  <a:lnTo>
                    <a:pt x="732624" y="1022337"/>
                  </a:lnTo>
                  <a:lnTo>
                    <a:pt x="747369" y="1060805"/>
                  </a:lnTo>
                  <a:lnTo>
                    <a:pt x="769950" y="1093038"/>
                  </a:lnTo>
                  <a:lnTo>
                    <a:pt x="799096" y="1118387"/>
                  </a:lnTo>
                  <a:lnTo>
                    <a:pt x="833551" y="1136205"/>
                  </a:lnTo>
                  <a:lnTo>
                    <a:pt x="872045" y="1145857"/>
                  </a:lnTo>
                  <a:lnTo>
                    <a:pt x="913307" y="1146695"/>
                  </a:lnTo>
                  <a:lnTo>
                    <a:pt x="956081" y="1138085"/>
                  </a:lnTo>
                  <a:lnTo>
                    <a:pt x="999096" y="1119378"/>
                  </a:lnTo>
                  <a:lnTo>
                    <a:pt x="1077468" y="1050594"/>
                  </a:lnTo>
                  <a:lnTo>
                    <a:pt x="1111123" y="976807"/>
                  </a:lnTo>
                  <a:lnTo>
                    <a:pt x="1118095" y="91793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11868" y="638847"/>
              <a:ext cx="1060450" cy="1443355"/>
            </a:xfrm>
            <a:custGeom>
              <a:avLst/>
              <a:gdLst/>
              <a:ahLst/>
              <a:cxnLst/>
              <a:rect l="l" t="t" r="r" b="b"/>
              <a:pathLst>
                <a:path w="1060450" h="1443355">
                  <a:moveTo>
                    <a:pt x="1059891" y="760260"/>
                  </a:moveTo>
                  <a:lnTo>
                    <a:pt x="1059535" y="681723"/>
                  </a:lnTo>
                  <a:lnTo>
                    <a:pt x="999921" y="392137"/>
                  </a:lnTo>
                  <a:lnTo>
                    <a:pt x="999921" y="747712"/>
                  </a:lnTo>
                  <a:lnTo>
                    <a:pt x="999629" y="769480"/>
                  </a:lnTo>
                  <a:lnTo>
                    <a:pt x="997775" y="802970"/>
                  </a:lnTo>
                  <a:lnTo>
                    <a:pt x="994575" y="851903"/>
                  </a:lnTo>
                  <a:lnTo>
                    <a:pt x="994092" y="878865"/>
                  </a:lnTo>
                  <a:lnTo>
                    <a:pt x="945718" y="643661"/>
                  </a:lnTo>
                  <a:lnTo>
                    <a:pt x="841908" y="442988"/>
                  </a:lnTo>
                  <a:lnTo>
                    <a:pt x="744093" y="329869"/>
                  </a:lnTo>
                  <a:lnTo>
                    <a:pt x="715225" y="306247"/>
                  </a:lnTo>
                  <a:lnTo>
                    <a:pt x="724814" y="257086"/>
                  </a:lnTo>
                  <a:lnTo>
                    <a:pt x="805218" y="314172"/>
                  </a:lnTo>
                  <a:lnTo>
                    <a:pt x="881570" y="413385"/>
                  </a:lnTo>
                  <a:lnTo>
                    <a:pt x="960551" y="584504"/>
                  </a:lnTo>
                  <a:lnTo>
                    <a:pt x="985964" y="664933"/>
                  </a:lnTo>
                  <a:lnTo>
                    <a:pt x="997229" y="716102"/>
                  </a:lnTo>
                  <a:lnTo>
                    <a:pt x="999921" y="747712"/>
                  </a:lnTo>
                  <a:lnTo>
                    <a:pt x="999921" y="392137"/>
                  </a:lnTo>
                  <a:lnTo>
                    <a:pt x="894067" y="182511"/>
                  </a:lnTo>
                  <a:lnTo>
                    <a:pt x="796036" y="69430"/>
                  </a:lnTo>
                  <a:lnTo>
                    <a:pt x="752576" y="33972"/>
                  </a:lnTo>
                  <a:lnTo>
                    <a:pt x="640080" y="0"/>
                  </a:lnTo>
                  <a:lnTo>
                    <a:pt x="430301" y="1042873"/>
                  </a:lnTo>
                  <a:lnTo>
                    <a:pt x="396049" y="1019911"/>
                  </a:lnTo>
                  <a:lnTo>
                    <a:pt x="309054" y="982052"/>
                  </a:lnTo>
                  <a:lnTo>
                    <a:pt x="192976" y="975779"/>
                  </a:lnTo>
                  <a:lnTo>
                    <a:pt x="71475" y="1047597"/>
                  </a:lnTo>
                  <a:lnTo>
                    <a:pt x="42227" y="1084453"/>
                  </a:lnTo>
                  <a:lnTo>
                    <a:pt x="20815" y="1122299"/>
                  </a:lnTo>
                  <a:lnTo>
                    <a:pt x="6883" y="1160564"/>
                  </a:lnTo>
                  <a:lnTo>
                    <a:pt x="63" y="1198638"/>
                  </a:lnTo>
                  <a:lnTo>
                    <a:pt x="0" y="1235989"/>
                  </a:lnTo>
                  <a:lnTo>
                    <a:pt x="6324" y="1272006"/>
                  </a:lnTo>
                  <a:lnTo>
                    <a:pt x="36664" y="1337741"/>
                  </a:lnTo>
                  <a:lnTo>
                    <a:pt x="88176" y="1391259"/>
                  </a:lnTo>
                  <a:lnTo>
                    <a:pt x="120954" y="1411986"/>
                  </a:lnTo>
                  <a:lnTo>
                    <a:pt x="157937" y="1427924"/>
                  </a:lnTo>
                  <a:lnTo>
                    <a:pt x="198755" y="1438490"/>
                  </a:lnTo>
                  <a:lnTo>
                    <a:pt x="243039" y="1443113"/>
                  </a:lnTo>
                  <a:lnTo>
                    <a:pt x="377875" y="1418666"/>
                  </a:lnTo>
                  <a:lnTo>
                    <a:pt x="465670" y="1358277"/>
                  </a:lnTo>
                  <a:lnTo>
                    <a:pt x="513308" y="1296606"/>
                  </a:lnTo>
                  <a:lnTo>
                    <a:pt x="527659" y="1268349"/>
                  </a:lnTo>
                  <a:lnTo>
                    <a:pt x="674001" y="517702"/>
                  </a:lnTo>
                  <a:lnTo>
                    <a:pt x="695858" y="528345"/>
                  </a:lnTo>
                  <a:lnTo>
                    <a:pt x="753681" y="574243"/>
                  </a:lnTo>
                  <a:lnTo>
                    <a:pt x="830072" y="673455"/>
                  </a:lnTo>
                  <a:lnTo>
                    <a:pt x="908672" y="844588"/>
                  </a:lnTo>
                  <a:lnTo>
                    <a:pt x="940066" y="935672"/>
                  </a:lnTo>
                  <a:lnTo>
                    <a:pt x="959319" y="993228"/>
                  </a:lnTo>
                  <a:lnTo>
                    <a:pt x="971664" y="1032014"/>
                  </a:lnTo>
                  <a:lnTo>
                    <a:pt x="980935" y="1073302"/>
                  </a:lnTo>
                  <a:lnTo>
                    <a:pt x="999337" y="1134605"/>
                  </a:lnTo>
                  <a:lnTo>
                    <a:pt x="1012748" y="1122057"/>
                  </a:lnTo>
                  <a:lnTo>
                    <a:pt x="1007059" y="941832"/>
                  </a:lnTo>
                  <a:lnTo>
                    <a:pt x="1003363" y="923899"/>
                  </a:lnTo>
                  <a:lnTo>
                    <a:pt x="1007757" y="922705"/>
                  </a:lnTo>
                  <a:lnTo>
                    <a:pt x="1021740" y="904976"/>
                  </a:lnTo>
                  <a:lnTo>
                    <a:pt x="1037450" y="871943"/>
                  </a:lnTo>
                  <a:lnTo>
                    <a:pt x="1051344" y="823683"/>
                  </a:lnTo>
                  <a:lnTo>
                    <a:pt x="1059891" y="760260"/>
                  </a:lnTo>
                  <a:close/>
                </a:path>
              </a:pathLst>
            </a:custGeom>
            <a:solidFill>
              <a:srgbClr val="F5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08541" y="567105"/>
              <a:ext cx="1059815" cy="1443355"/>
            </a:xfrm>
            <a:custGeom>
              <a:avLst/>
              <a:gdLst/>
              <a:ahLst/>
              <a:cxnLst/>
              <a:rect l="l" t="t" r="r" b="b"/>
              <a:pathLst>
                <a:path w="1059815" h="1443355">
                  <a:moveTo>
                    <a:pt x="1059738" y="760247"/>
                  </a:moveTo>
                  <a:lnTo>
                    <a:pt x="1059395" y="681710"/>
                  </a:lnTo>
                  <a:lnTo>
                    <a:pt x="999782" y="392201"/>
                  </a:lnTo>
                  <a:lnTo>
                    <a:pt x="999782" y="747699"/>
                  </a:lnTo>
                  <a:lnTo>
                    <a:pt x="999477" y="769467"/>
                  </a:lnTo>
                  <a:lnTo>
                    <a:pt x="997623" y="802957"/>
                  </a:lnTo>
                  <a:lnTo>
                    <a:pt x="994435" y="851903"/>
                  </a:lnTo>
                  <a:lnTo>
                    <a:pt x="993952" y="879043"/>
                  </a:lnTo>
                  <a:lnTo>
                    <a:pt x="945591" y="643953"/>
                  </a:lnTo>
                  <a:lnTo>
                    <a:pt x="841781" y="443280"/>
                  </a:lnTo>
                  <a:lnTo>
                    <a:pt x="743966" y="330161"/>
                  </a:lnTo>
                  <a:lnTo>
                    <a:pt x="715035" y="306489"/>
                  </a:lnTo>
                  <a:lnTo>
                    <a:pt x="724674" y="257086"/>
                  </a:lnTo>
                  <a:lnTo>
                    <a:pt x="805065" y="314159"/>
                  </a:lnTo>
                  <a:lnTo>
                    <a:pt x="881418" y="413385"/>
                  </a:lnTo>
                  <a:lnTo>
                    <a:pt x="960412" y="584492"/>
                  </a:lnTo>
                  <a:lnTo>
                    <a:pt x="985824" y="664933"/>
                  </a:lnTo>
                  <a:lnTo>
                    <a:pt x="997089" y="716102"/>
                  </a:lnTo>
                  <a:lnTo>
                    <a:pt x="999782" y="747699"/>
                  </a:lnTo>
                  <a:lnTo>
                    <a:pt x="999782" y="392201"/>
                  </a:lnTo>
                  <a:lnTo>
                    <a:pt x="893927" y="182499"/>
                  </a:lnTo>
                  <a:lnTo>
                    <a:pt x="795896" y="69430"/>
                  </a:lnTo>
                  <a:lnTo>
                    <a:pt x="752424" y="33972"/>
                  </a:lnTo>
                  <a:lnTo>
                    <a:pt x="639940" y="0"/>
                  </a:lnTo>
                  <a:lnTo>
                    <a:pt x="430174" y="1043165"/>
                  </a:lnTo>
                  <a:lnTo>
                    <a:pt x="395909" y="1020203"/>
                  </a:lnTo>
                  <a:lnTo>
                    <a:pt x="308927" y="982345"/>
                  </a:lnTo>
                  <a:lnTo>
                    <a:pt x="192849" y="976071"/>
                  </a:lnTo>
                  <a:lnTo>
                    <a:pt x="71348" y="1047889"/>
                  </a:lnTo>
                  <a:lnTo>
                    <a:pt x="42138" y="1084694"/>
                  </a:lnTo>
                  <a:lnTo>
                    <a:pt x="20764" y="1122502"/>
                  </a:lnTo>
                  <a:lnTo>
                    <a:pt x="6858" y="1160729"/>
                  </a:lnTo>
                  <a:lnTo>
                    <a:pt x="63" y="1198791"/>
                  </a:lnTo>
                  <a:lnTo>
                    <a:pt x="0" y="1236129"/>
                  </a:lnTo>
                  <a:lnTo>
                    <a:pt x="6311" y="1272133"/>
                  </a:lnTo>
                  <a:lnTo>
                    <a:pt x="36614" y="1337881"/>
                  </a:lnTo>
                  <a:lnTo>
                    <a:pt x="88087" y="1391386"/>
                  </a:lnTo>
                  <a:lnTo>
                    <a:pt x="120840" y="1412100"/>
                  </a:lnTo>
                  <a:lnTo>
                    <a:pt x="157810" y="1428013"/>
                  </a:lnTo>
                  <a:lnTo>
                    <a:pt x="198615" y="1438541"/>
                  </a:lnTo>
                  <a:lnTo>
                    <a:pt x="242887" y="1443101"/>
                  </a:lnTo>
                  <a:lnTo>
                    <a:pt x="377723" y="1418539"/>
                  </a:lnTo>
                  <a:lnTo>
                    <a:pt x="465518" y="1358163"/>
                  </a:lnTo>
                  <a:lnTo>
                    <a:pt x="513168" y="1296568"/>
                  </a:lnTo>
                  <a:lnTo>
                    <a:pt x="527519" y="1268349"/>
                  </a:lnTo>
                  <a:lnTo>
                    <a:pt x="673811" y="517969"/>
                  </a:lnTo>
                  <a:lnTo>
                    <a:pt x="695718" y="528637"/>
                  </a:lnTo>
                  <a:lnTo>
                    <a:pt x="753554" y="574535"/>
                  </a:lnTo>
                  <a:lnTo>
                    <a:pt x="829945" y="673747"/>
                  </a:lnTo>
                  <a:lnTo>
                    <a:pt x="908545" y="844880"/>
                  </a:lnTo>
                  <a:lnTo>
                    <a:pt x="939939" y="935964"/>
                  </a:lnTo>
                  <a:lnTo>
                    <a:pt x="959192" y="993521"/>
                  </a:lnTo>
                  <a:lnTo>
                    <a:pt x="971537" y="1032306"/>
                  </a:lnTo>
                  <a:lnTo>
                    <a:pt x="980808" y="1073594"/>
                  </a:lnTo>
                  <a:lnTo>
                    <a:pt x="999210" y="1134897"/>
                  </a:lnTo>
                  <a:lnTo>
                    <a:pt x="1012621" y="1122349"/>
                  </a:lnTo>
                  <a:lnTo>
                    <a:pt x="1006932" y="942124"/>
                  </a:lnTo>
                  <a:lnTo>
                    <a:pt x="1003173" y="923899"/>
                  </a:lnTo>
                  <a:lnTo>
                    <a:pt x="1007618" y="922693"/>
                  </a:lnTo>
                  <a:lnTo>
                    <a:pt x="1021600" y="904963"/>
                  </a:lnTo>
                  <a:lnTo>
                    <a:pt x="1037310" y="871943"/>
                  </a:lnTo>
                  <a:lnTo>
                    <a:pt x="1051204" y="823683"/>
                  </a:lnTo>
                  <a:lnTo>
                    <a:pt x="1059738" y="760247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8630" y="1453542"/>
              <a:ext cx="196726" cy="1984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10904" y="1723262"/>
              <a:ext cx="149063" cy="1505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285266" y="656744"/>
              <a:ext cx="493395" cy="444500"/>
            </a:xfrm>
            <a:custGeom>
              <a:avLst/>
              <a:gdLst/>
              <a:ahLst/>
              <a:cxnLst/>
              <a:rect l="l" t="t" r="r" b="b"/>
              <a:pathLst>
                <a:path w="493394" h="444500">
                  <a:moveTo>
                    <a:pt x="3545" y="385240"/>
                  </a:moveTo>
                  <a:lnTo>
                    <a:pt x="27788" y="367165"/>
                  </a:lnTo>
                  <a:lnTo>
                    <a:pt x="57958" y="368379"/>
                  </a:lnTo>
                  <a:lnTo>
                    <a:pt x="79282" y="393496"/>
                  </a:lnTo>
                  <a:lnTo>
                    <a:pt x="75877" y="426278"/>
                  </a:lnTo>
                  <a:lnTo>
                    <a:pt x="51617" y="444348"/>
                  </a:lnTo>
                  <a:lnTo>
                    <a:pt x="21370" y="443115"/>
                  </a:lnTo>
                  <a:lnTo>
                    <a:pt x="0" y="417987"/>
                  </a:lnTo>
                  <a:lnTo>
                    <a:pt x="3545" y="385240"/>
                  </a:lnTo>
                  <a:close/>
                </a:path>
                <a:path w="493394" h="444500">
                  <a:moveTo>
                    <a:pt x="417188" y="18074"/>
                  </a:moveTo>
                  <a:lnTo>
                    <a:pt x="441431" y="0"/>
                  </a:lnTo>
                  <a:lnTo>
                    <a:pt x="471601" y="1213"/>
                  </a:lnTo>
                  <a:lnTo>
                    <a:pt x="492925" y="26330"/>
                  </a:lnTo>
                  <a:lnTo>
                    <a:pt x="488880" y="56924"/>
                  </a:lnTo>
                  <a:lnTo>
                    <a:pt x="464423" y="74203"/>
                  </a:lnTo>
                  <a:lnTo>
                    <a:pt x="434396" y="73668"/>
                  </a:lnTo>
                  <a:lnTo>
                    <a:pt x="413642" y="50821"/>
                  </a:lnTo>
                  <a:lnTo>
                    <a:pt x="417188" y="1807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66428" y="8235911"/>
              <a:ext cx="1031875" cy="1715770"/>
            </a:xfrm>
            <a:custGeom>
              <a:avLst/>
              <a:gdLst/>
              <a:ahLst/>
              <a:cxnLst/>
              <a:rect l="l" t="t" r="r" b="b"/>
              <a:pathLst>
                <a:path w="1031875" h="1715770">
                  <a:moveTo>
                    <a:pt x="1031290" y="1018374"/>
                  </a:moveTo>
                  <a:lnTo>
                    <a:pt x="945540" y="833158"/>
                  </a:lnTo>
                  <a:lnTo>
                    <a:pt x="933742" y="816102"/>
                  </a:lnTo>
                  <a:lnTo>
                    <a:pt x="937793" y="812914"/>
                  </a:lnTo>
                  <a:lnTo>
                    <a:pt x="944486" y="788263"/>
                  </a:lnTo>
                  <a:lnTo>
                    <a:pt x="946188" y="746912"/>
                  </a:lnTo>
                  <a:lnTo>
                    <a:pt x="939266" y="690511"/>
                  </a:lnTo>
                  <a:lnTo>
                    <a:pt x="920051" y="620661"/>
                  </a:lnTo>
                  <a:lnTo>
                    <a:pt x="904163" y="583768"/>
                  </a:lnTo>
                  <a:lnTo>
                    <a:pt x="904163" y="773303"/>
                  </a:lnTo>
                  <a:lnTo>
                    <a:pt x="749668" y="549694"/>
                  </a:lnTo>
                  <a:lnTo>
                    <a:pt x="552818" y="386549"/>
                  </a:lnTo>
                  <a:lnTo>
                    <a:pt x="400977" y="311962"/>
                  </a:lnTo>
                  <a:lnTo>
                    <a:pt x="360489" y="300126"/>
                  </a:lnTo>
                  <a:lnTo>
                    <a:pt x="348691" y="244678"/>
                  </a:lnTo>
                  <a:lnTo>
                    <a:pt x="457593" y="268592"/>
                  </a:lnTo>
                  <a:lnTo>
                    <a:pt x="580948" y="338188"/>
                  </a:lnTo>
                  <a:lnTo>
                    <a:pt x="738886" y="481507"/>
                  </a:lnTo>
                  <a:lnTo>
                    <a:pt x="800950" y="554050"/>
                  </a:lnTo>
                  <a:lnTo>
                    <a:pt x="835329" y="602373"/>
                  </a:lnTo>
                  <a:lnTo>
                    <a:pt x="861453" y="656907"/>
                  </a:lnTo>
                  <a:lnTo>
                    <a:pt x="892721" y="744994"/>
                  </a:lnTo>
                  <a:lnTo>
                    <a:pt x="904163" y="773303"/>
                  </a:lnTo>
                  <a:lnTo>
                    <a:pt x="904163" y="583768"/>
                  </a:lnTo>
                  <a:lnTo>
                    <a:pt x="884897" y="539013"/>
                  </a:lnTo>
                  <a:lnTo>
                    <a:pt x="688784" y="255282"/>
                  </a:lnTo>
                  <a:lnTo>
                    <a:pt x="491680" y="92163"/>
                  </a:lnTo>
                  <a:lnTo>
                    <a:pt x="339648" y="17716"/>
                  </a:lnTo>
                  <a:lnTo>
                    <a:pt x="278726" y="0"/>
                  </a:lnTo>
                  <a:lnTo>
                    <a:pt x="146685" y="14338"/>
                  </a:lnTo>
                  <a:lnTo>
                    <a:pt x="390448" y="1193368"/>
                  </a:lnTo>
                  <a:lnTo>
                    <a:pt x="344652" y="1184592"/>
                  </a:lnTo>
                  <a:lnTo>
                    <a:pt x="237401" y="1183614"/>
                  </a:lnTo>
                  <a:lnTo>
                    <a:pt x="113906" y="1228394"/>
                  </a:lnTo>
                  <a:lnTo>
                    <a:pt x="19354" y="1356918"/>
                  </a:lnTo>
                  <a:lnTo>
                    <a:pt x="5918" y="1404899"/>
                  </a:lnTo>
                  <a:lnTo>
                    <a:pt x="0" y="1450771"/>
                  </a:lnTo>
                  <a:lnTo>
                    <a:pt x="1104" y="1494193"/>
                  </a:lnTo>
                  <a:lnTo>
                    <a:pt x="8699" y="1534795"/>
                  </a:lnTo>
                  <a:lnTo>
                    <a:pt x="22263" y="1572221"/>
                  </a:lnTo>
                  <a:lnTo>
                    <a:pt x="41287" y="1606105"/>
                  </a:lnTo>
                  <a:lnTo>
                    <a:pt x="65252" y="1636115"/>
                  </a:lnTo>
                  <a:lnTo>
                    <a:pt x="93649" y="1661871"/>
                  </a:lnTo>
                  <a:lnTo>
                    <a:pt x="125945" y="1683016"/>
                  </a:lnTo>
                  <a:lnTo>
                    <a:pt x="161645" y="1699196"/>
                  </a:lnTo>
                  <a:lnTo>
                    <a:pt x="200215" y="1710042"/>
                  </a:lnTo>
                  <a:lnTo>
                    <a:pt x="241160" y="1715223"/>
                  </a:lnTo>
                  <a:lnTo>
                    <a:pt x="283933" y="1714347"/>
                  </a:lnTo>
                  <a:lnTo>
                    <a:pt x="328041" y="1707083"/>
                  </a:lnTo>
                  <a:lnTo>
                    <a:pt x="372973" y="1693062"/>
                  </a:lnTo>
                  <a:lnTo>
                    <a:pt x="502373" y="1607985"/>
                  </a:lnTo>
                  <a:lnTo>
                    <a:pt x="566940" y="1506270"/>
                  </a:lnTo>
                  <a:lnTo>
                    <a:pt x="589165" y="1420977"/>
                  </a:lnTo>
                  <a:lnTo>
                    <a:pt x="591578" y="1385189"/>
                  </a:lnTo>
                  <a:lnTo>
                    <a:pt x="411276" y="538594"/>
                  </a:lnTo>
                  <a:lnTo>
                    <a:pt x="438721" y="540029"/>
                  </a:lnTo>
                  <a:lnTo>
                    <a:pt x="519188" y="562267"/>
                  </a:lnTo>
                  <a:lnTo>
                    <a:pt x="642594" y="631850"/>
                  </a:lnTo>
                  <a:lnTo>
                    <a:pt x="800138" y="775347"/>
                  </a:lnTo>
                  <a:lnTo>
                    <a:pt x="873125" y="856348"/>
                  </a:lnTo>
                  <a:lnTo>
                    <a:pt x="918654" y="907796"/>
                  </a:lnTo>
                  <a:lnTo>
                    <a:pt x="948677" y="942733"/>
                  </a:lnTo>
                  <a:lnTo>
                    <a:pt x="976604" y="981646"/>
                  </a:lnTo>
                  <a:lnTo>
                    <a:pt x="1022896" y="1037361"/>
                  </a:lnTo>
                  <a:lnTo>
                    <a:pt x="1031290" y="1018374"/>
                  </a:lnTo>
                  <a:close/>
                </a:path>
              </a:pathLst>
            </a:custGeom>
            <a:solidFill>
              <a:srgbClr val="F5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31236" y="8162708"/>
              <a:ext cx="1031240" cy="1715770"/>
            </a:xfrm>
            <a:custGeom>
              <a:avLst/>
              <a:gdLst/>
              <a:ahLst/>
              <a:cxnLst/>
              <a:rect l="l" t="t" r="r" b="b"/>
              <a:pathLst>
                <a:path w="1031239" h="1715770">
                  <a:moveTo>
                    <a:pt x="1031240" y="1018679"/>
                  </a:moveTo>
                  <a:lnTo>
                    <a:pt x="945489" y="833462"/>
                  </a:lnTo>
                  <a:lnTo>
                    <a:pt x="933500" y="816140"/>
                  </a:lnTo>
                  <a:lnTo>
                    <a:pt x="937590" y="812914"/>
                  </a:lnTo>
                  <a:lnTo>
                    <a:pt x="944283" y="788263"/>
                  </a:lnTo>
                  <a:lnTo>
                    <a:pt x="945997" y="746925"/>
                  </a:lnTo>
                  <a:lnTo>
                    <a:pt x="939063" y="690511"/>
                  </a:lnTo>
                  <a:lnTo>
                    <a:pt x="919848" y="620661"/>
                  </a:lnTo>
                  <a:lnTo>
                    <a:pt x="904036" y="583946"/>
                  </a:lnTo>
                  <a:lnTo>
                    <a:pt x="904036" y="773493"/>
                  </a:lnTo>
                  <a:lnTo>
                    <a:pt x="749617" y="549998"/>
                  </a:lnTo>
                  <a:lnTo>
                    <a:pt x="552767" y="386854"/>
                  </a:lnTo>
                  <a:lnTo>
                    <a:pt x="400913" y="312267"/>
                  </a:lnTo>
                  <a:lnTo>
                    <a:pt x="360349" y="300405"/>
                  </a:lnTo>
                  <a:lnTo>
                    <a:pt x="348488" y="244678"/>
                  </a:lnTo>
                  <a:lnTo>
                    <a:pt x="457390" y="268592"/>
                  </a:lnTo>
                  <a:lnTo>
                    <a:pt x="580745" y="338188"/>
                  </a:lnTo>
                  <a:lnTo>
                    <a:pt x="738682" y="481507"/>
                  </a:lnTo>
                  <a:lnTo>
                    <a:pt x="800747" y="554062"/>
                  </a:lnTo>
                  <a:lnTo>
                    <a:pt x="835126" y="602373"/>
                  </a:lnTo>
                  <a:lnTo>
                    <a:pt x="861263" y="656907"/>
                  </a:lnTo>
                  <a:lnTo>
                    <a:pt x="892517" y="744994"/>
                  </a:lnTo>
                  <a:lnTo>
                    <a:pt x="904036" y="773493"/>
                  </a:lnTo>
                  <a:lnTo>
                    <a:pt x="904036" y="583946"/>
                  </a:lnTo>
                  <a:lnTo>
                    <a:pt x="884694" y="539013"/>
                  </a:lnTo>
                  <a:lnTo>
                    <a:pt x="688581" y="255282"/>
                  </a:lnTo>
                  <a:lnTo>
                    <a:pt x="491477" y="92176"/>
                  </a:lnTo>
                  <a:lnTo>
                    <a:pt x="339445" y="17729"/>
                  </a:lnTo>
                  <a:lnTo>
                    <a:pt x="278536" y="0"/>
                  </a:lnTo>
                  <a:lnTo>
                    <a:pt x="146481" y="14351"/>
                  </a:lnTo>
                  <a:lnTo>
                    <a:pt x="390385" y="1193673"/>
                  </a:lnTo>
                  <a:lnTo>
                    <a:pt x="344601" y="1184910"/>
                  </a:lnTo>
                  <a:lnTo>
                    <a:pt x="237350" y="1183919"/>
                  </a:lnTo>
                  <a:lnTo>
                    <a:pt x="113842" y="1228699"/>
                  </a:lnTo>
                  <a:lnTo>
                    <a:pt x="19291" y="1357223"/>
                  </a:lnTo>
                  <a:lnTo>
                    <a:pt x="5892" y="1405128"/>
                  </a:lnTo>
                  <a:lnTo>
                    <a:pt x="0" y="1450936"/>
                  </a:lnTo>
                  <a:lnTo>
                    <a:pt x="1117" y="1494320"/>
                  </a:lnTo>
                  <a:lnTo>
                    <a:pt x="8712" y="1534896"/>
                  </a:lnTo>
                  <a:lnTo>
                    <a:pt x="22275" y="1572310"/>
                  </a:lnTo>
                  <a:lnTo>
                    <a:pt x="41287" y="1606207"/>
                  </a:lnTo>
                  <a:lnTo>
                    <a:pt x="65252" y="1636204"/>
                  </a:lnTo>
                  <a:lnTo>
                    <a:pt x="93624" y="1661972"/>
                  </a:lnTo>
                  <a:lnTo>
                    <a:pt x="125907" y="1683131"/>
                  </a:lnTo>
                  <a:lnTo>
                    <a:pt x="161582" y="1699310"/>
                  </a:lnTo>
                  <a:lnTo>
                    <a:pt x="200139" y="1710169"/>
                  </a:lnTo>
                  <a:lnTo>
                    <a:pt x="241046" y="1715325"/>
                  </a:lnTo>
                  <a:lnTo>
                    <a:pt x="283794" y="1714436"/>
                  </a:lnTo>
                  <a:lnTo>
                    <a:pt x="327875" y="1707134"/>
                  </a:lnTo>
                  <a:lnTo>
                    <a:pt x="372770" y="1693062"/>
                  </a:lnTo>
                  <a:lnTo>
                    <a:pt x="502107" y="1607858"/>
                  </a:lnTo>
                  <a:lnTo>
                    <a:pt x="566686" y="1506156"/>
                  </a:lnTo>
                  <a:lnTo>
                    <a:pt x="588949" y="1420939"/>
                  </a:lnTo>
                  <a:lnTo>
                    <a:pt x="591375" y="1385201"/>
                  </a:lnTo>
                  <a:lnTo>
                    <a:pt x="411137" y="538911"/>
                  </a:lnTo>
                  <a:lnTo>
                    <a:pt x="438670" y="540334"/>
                  </a:lnTo>
                  <a:lnTo>
                    <a:pt x="519137" y="562571"/>
                  </a:lnTo>
                  <a:lnTo>
                    <a:pt x="642543" y="632155"/>
                  </a:lnTo>
                  <a:lnTo>
                    <a:pt x="800087" y="775665"/>
                  </a:lnTo>
                  <a:lnTo>
                    <a:pt x="873074" y="856653"/>
                  </a:lnTo>
                  <a:lnTo>
                    <a:pt x="918603" y="908100"/>
                  </a:lnTo>
                  <a:lnTo>
                    <a:pt x="948626" y="943038"/>
                  </a:lnTo>
                  <a:lnTo>
                    <a:pt x="976553" y="981951"/>
                  </a:lnTo>
                  <a:lnTo>
                    <a:pt x="1022832" y="1037666"/>
                  </a:lnTo>
                  <a:lnTo>
                    <a:pt x="1031240" y="1018679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9471" y="9028703"/>
              <a:ext cx="204333" cy="2329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71396" y="9345314"/>
              <a:ext cx="173960" cy="1737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37330" y="8364918"/>
              <a:ext cx="1549400" cy="1493520"/>
            </a:xfrm>
            <a:custGeom>
              <a:avLst/>
              <a:gdLst/>
              <a:ahLst/>
              <a:cxnLst/>
              <a:rect l="l" t="t" r="r" b="b"/>
              <a:pathLst>
                <a:path w="1549400" h="1493520">
                  <a:moveTo>
                    <a:pt x="1549323" y="508139"/>
                  </a:moveTo>
                  <a:lnTo>
                    <a:pt x="1538224" y="491185"/>
                  </a:lnTo>
                  <a:lnTo>
                    <a:pt x="1529473" y="478967"/>
                  </a:lnTo>
                  <a:lnTo>
                    <a:pt x="1523746" y="471576"/>
                  </a:lnTo>
                  <a:lnTo>
                    <a:pt x="1522768" y="470408"/>
                  </a:lnTo>
                  <a:lnTo>
                    <a:pt x="1521853" y="468503"/>
                  </a:lnTo>
                  <a:lnTo>
                    <a:pt x="1483588" y="443052"/>
                  </a:lnTo>
                  <a:lnTo>
                    <a:pt x="1441157" y="412788"/>
                  </a:lnTo>
                  <a:lnTo>
                    <a:pt x="1397127" y="380022"/>
                  </a:lnTo>
                  <a:lnTo>
                    <a:pt x="1354010" y="347065"/>
                  </a:lnTo>
                  <a:lnTo>
                    <a:pt x="1314373" y="316255"/>
                  </a:lnTo>
                  <a:lnTo>
                    <a:pt x="1255661" y="270294"/>
                  </a:lnTo>
                  <a:lnTo>
                    <a:pt x="1162773" y="212877"/>
                  </a:lnTo>
                  <a:lnTo>
                    <a:pt x="1003820" y="121640"/>
                  </a:lnTo>
                  <a:lnTo>
                    <a:pt x="853592" y="37172"/>
                  </a:lnTo>
                  <a:lnTo>
                    <a:pt x="786892" y="0"/>
                  </a:lnTo>
                  <a:lnTo>
                    <a:pt x="786993" y="863"/>
                  </a:lnTo>
                  <a:lnTo>
                    <a:pt x="786434" y="508"/>
                  </a:lnTo>
                  <a:lnTo>
                    <a:pt x="388429" y="788250"/>
                  </a:lnTo>
                  <a:lnTo>
                    <a:pt x="366128" y="762355"/>
                  </a:lnTo>
                  <a:lnTo>
                    <a:pt x="304990" y="712939"/>
                  </a:lnTo>
                  <a:lnTo>
                    <a:pt x="213702" y="682459"/>
                  </a:lnTo>
                  <a:lnTo>
                    <a:pt x="100914" y="713346"/>
                  </a:lnTo>
                  <a:lnTo>
                    <a:pt x="62001" y="743178"/>
                  </a:lnTo>
                  <a:lnTo>
                    <a:pt x="32791" y="776820"/>
                  </a:lnTo>
                  <a:lnTo>
                    <a:pt x="12941" y="813168"/>
                  </a:lnTo>
                  <a:lnTo>
                    <a:pt x="2133" y="851103"/>
                  </a:lnTo>
                  <a:lnTo>
                    <a:pt x="0" y="889508"/>
                  </a:lnTo>
                  <a:lnTo>
                    <a:pt x="6248" y="927252"/>
                  </a:lnTo>
                  <a:lnTo>
                    <a:pt x="20510" y="963244"/>
                  </a:lnTo>
                  <a:lnTo>
                    <a:pt x="42468" y="996340"/>
                  </a:lnTo>
                  <a:lnTo>
                    <a:pt x="71793" y="1025436"/>
                  </a:lnTo>
                  <a:lnTo>
                    <a:pt x="108140" y="1049413"/>
                  </a:lnTo>
                  <a:lnTo>
                    <a:pt x="151180" y="1067155"/>
                  </a:lnTo>
                  <a:lnTo>
                    <a:pt x="264261" y="1077175"/>
                  </a:lnTo>
                  <a:lnTo>
                    <a:pt x="347599" y="1048321"/>
                  </a:lnTo>
                  <a:lnTo>
                    <a:pt x="399135" y="1009675"/>
                  </a:lnTo>
                  <a:lnTo>
                    <a:pt x="416775" y="990320"/>
                  </a:lnTo>
                  <a:lnTo>
                    <a:pt x="797902" y="224586"/>
                  </a:lnTo>
                  <a:lnTo>
                    <a:pt x="799477" y="226517"/>
                  </a:lnTo>
                  <a:lnTo>
                    <a:pt x="803770" y="232232"/>
                  </a:lnTo>
                  <a:lnTo>
                    <a:pt x="810209" y="241642"/>
                  </a:lnTo>
                  <a:lnTo>
                    <a:pt x="817613" y="253707"/>
                  </a:lnTo>
                  <a:lnTo>
                    <a:pt x="817676" y="254165"/>
                  </a:lnTo>
                  <a:lnTo>
                    <a:pt x="817994" y="254330"/>
                  </a:lnTo>
                  <a:lnTo>
                    <a:pt x="818184" y="254622"/>
                  </a:lnTo>
                  <a:lnTo>
                    <a:pt x="818248" y="254457"/>
                  </a:lnTo>
                  <a:lnTo>
                    <a:pt x="871550" y="280466"/>
                  </a:lnTo>
                  <a:lnTo>
                    <a:pt x="994714" y="341223"/>
                  </a:lnTo>
                  <a:lnTo>
                    <a:pt x="1129461" y="409168"/>
                  </a:lnTo>
                  <a:lnTo>
                    <a:pt x="1218095" y="457034"/>
                  </a:lnTo>
                  <a:lnTo>
                    <a:pt x="1280528" y="501929"/>
                  </a:lnTo>
                  <a:lnTo>
                    <a:pt x="1357617" y="563333"/>
                  </a:lnTo>
                  <a:lnTo>
                    <a:pt x="1363065" y="567855"/>
                  </a:lnTo>
                  <a:lnTo>
                    <a:pt x="1041222" y="1204874"/>
                  </a:lnTo>
                  <a:lnTo>
                    <a:pt x="1018921" y="1178966"/>
                  </a:lnTo>
                  <a:lnTo>
                    <a:pt x="957783" y="1129550"/>
                  </a:lnTo>
                  <a:lnTo>
                    <a:pt x="866495" y="1099070"/>
                  </a:lnTo>
                  <a:lnTo>
                    <a:pt x="753706" y="1129969"/>
                  </a:lnTo>
                  <a:lnTo>
                    <a:pt x="714806" y="1159776"/>
                  </a:lnTo>
                  <a:lnTo>
                    <a:pt x="685596" y="1193380"/>
                  </a:lnTo>
                  <a:lnTo>
                    <a:pt x="665772" y="1229677"/>
                  </a:lnTo>
                  <a:lnTo>
                    <a:pt x="654964" y="1267548"/>
                  </a:lnTo>
                  <a:lnTo>
                    <a:pt x="652856" y="1305890"/>
                  </a:lnTo>
                  <a:lnTo>
                    <a:pt x="659117" y="1343583"/>
                  </a:lnTo>
                  <a:lnTo>
                    <a:pt x="673392" y="1379524"/>
                  </a:lnTo>
                  <a:lnTo>
                    <a:pt x="695363" y="1412595"/>
                  </a:lnTo>
                  <a:lnTo>
                    <a:pt x="724687" y="1441678"/>
                  </a:lnTo>
                  <a:lnTo>
                    <a:pt x="761034" y="1465681"/>
                  </a:lnTo>
                  <a:lnTo>
                    <a:pt x="804049" y="1483474"/>
                  </a:lnTo>
                  <a:lnTo>
                    <a:pt x="917130" y="1493494"/>
                  </a:lnTo>
                  <a:lnTo>
                    <a:pt x="1000480" y="1464640"/>
                  </a:lnTo>
                  <a:lnTo>
                    <a:pt x="1052004" y="1425994"/>
                  </a:lnTo>
                  <a:lnTo>
                    <a:pt x="1069644" y="1406639"/>
                  </a:lnTo>
                  <a:lnTo>
                    <a:pt x="1450695" y="641197"/>
                  </a:lnTo>
                  <a:lnTo>
                    <a:pt x="1452270" y="643128"/>
                  </a:lnTo>
                  <a:lnTo>
                    <a:pt x="1456563" y="648855"/>
                  </a:lnTo>
                  <a:lnTo>
                    <a:pt x="1463001" y="658253"/>
                  </a:lnTo>
                  <a:lnTo>
                    <a:pt x="1470977" y="671233"/>
                  </a:lnTo>
                  <a:lnTo>
                    <a:pt x="1489278" y="629932"/>
                  </a:lnTo>
                  <a:lnTo>
                    <a:pt x="1508442" y="588975"/>
                  </a:lnTo>
                  <a:lnTo>
                    <a:pt x="1514005" y="577672"/>
                  </a:lnTo>
                  <a:lnTo>
                    <a:pt x="1517243" y="574192"/>
                  </a:lnTo>
                  <a:lnTo>
                    <a:pt x="1545539" y="517359"/>
                  </a:lnTo>
                  <a:lnTo>
                    <a:pt x="1545043" y="516369"/>
                  </a:lnTo>
                  <a:lnTo>
                    <a:pt x="1549323" y="508139"/>
                  </a:lnTo>
                  <a:close/>
                </a:path>
              </a:pathLst>
            </a:custGeom>
            <a:solidFill>
              <a:srgbClr val="159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97" y="8492732"/>
              <a:ext cx="138795" cy="12455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07053" y="8258034"/>
              <a:ext cx="1549400" cy="1494155"/>
            </a:xfrm>
            <a:custGeom>
              <a:avLst/>
              <a:gdLst/>
              <a:ahLst/>
              <a:cxnLst/>
              <a:rect l="l" t="t" r="r" b="b"/>
              <a:pathLst>
                <a:path w="1549400" h="1494154">
                  <a:moveTo>
                    <a:pt x="447675" y="537184"/>
                  </a:moveTo>
                  <a:lnTo>
                    <a:pt x="420890" y="524433"/>
                  </a:lnTo>
                  <a:lnTo>
                    <a:pt x="390423" y="516623"/>
                  </a:lnTo>
                  <a:lnTo>
                    <a:pt x="365429" y="512699"/>
                  </a:lnTo>
                  <a:lnTo>
                    <a:pt x="355066" y="511619"/>
                  </a:lnTo>
                  <a:lnTo>
                    <a:pt x="369049" y="494804"/>
                  </a:lnTo>
                  <a:lnTo>
                    <a:pt x="396290" y="457847"/>
                  </a:lnTo>
                  <a:lnTo>
                    <a:pt x="414756" y="420979"/>
                  </a:lnTo>
                  <a:lnTo>
                    <a:pt x="402424" y="404406"/>
                  </a:lnTo>
                  <a:lnTo>
                    <a:pt x="368566" y="419290"/>
                  </a:lnTo>
                  <a:lnTo>
                    <a:pt x="339598" y="451929"/>
                  </a:lnTo>
                  <a:lnTo>
                    <a:pt x="319392" y="484543"/>
                  </a:lnTo>
                  <a:lnTo>
                    <a:pt x="311797" y="499364"/>
                  </a:lnTo>
                  <a:lnTo>
                    <a:pt x="308190" y="483997"/>
                  </a:lnTo>
                  <a:lnTo>
                    <a:pt x="297256" y="451548"/>
                  </a:lnTo>
                  <a:lnTo>
                    <a:pt x="278777" y="422490"/>
                  </a:lnTo>
                  <a:lnTo>
                    <a:pt x="252552" y="417309"/>
                  </a:lnTo>
                  <a:lnTo>
                    <a:pt x="238848" y="436118"/>
                  </a:lnTo>
                  <a:lnTo>
                    <a:pt x="247916" y="459828"/>
                  </a:lnTo>
                  <a:lnTo>
                    <a:pt x="264528" y="480161"/>
                  </a:lnTo>
                  <a:lnTo>
                    <a:pt x="273456" y="488784"/>
                  </a:lnTo>
                  <a:lnTo>
                    <a:pt x="256730" y="487959"/>
                  </a:lnTo>
                  <a:lnTo>
                    <a:pt x="221551" y="488378"/>
                  </a:lnTo>
                  <a:lnTo>
                    <a:pt x="190360" y="494372"/>
                  </a:lnTo>
                  <a:lnTo>
                    <a:pt x="185635" y="510247"/>
                  </a:lnTo>
                  <a:lnTo>
                    <a:pt x="208178" y="526249"/>
                  </a:lnTo>
                  <a:lnTo>
                    <a:pt x="237083" y="533133"/>
                  </a:lnTo>
                  <a:lnTo>
                    <a:pt x="262026" y="534593"/>
                  </a:lnTo>
                  <a:lnTo>
                    <a:pt x="272643" y="534263"/>
                  </a:lnTo>
                  <a:lnTo>
                    <a:pt x="267754" y="545985"/>
                  </a:lnTo>
                  <a:lnTo>
                    <a:pt x="257479" y="573239"/>
                  </a:lnTo>
                  <a:lnTo>
                    <a:pt x="248399" y="604164"/>
                  </a:lnTo>
                  <a:lnTo>
                    <a:pt x="247078" y="626872"/>
                  </a:lnTo>
                  <a:lnTo>
                    <a:pt x="257289" y="624382"/>
                  </a:lnTo>
                  <a:lnTo>
                    <a:pt x="273532" y="599884"/>
                  </a:lnTo>
                  <a:lnTo>
                    <a:pt x="288594" y="571728"/>
                  </a:lnTo>
                  <a:lnTo>
                    <a:pt x="295224" y="558266"/>
                  </a:lnTo>
                  <a:lnTo>
                    <a:pt x="300913" y="578154"/>
                  </a:lnTo>
                  <a:lnTo>
                    <a:pt x="315404" y="619658"/>
                  </a:lnTo>
                  <a:lnTo>
                    <a:pt x="334784" y="655548"/>
                  </a:lnTo>
                  <a:lnTo>
                    <a:pt x="355130" y="658596"/>
                  </a:lnTo>
                  <a:lnTo>
                    <a:pt x="361962" y="628294"/>
                  </a:lnTo>
                  <a:lnTo>
                    <a:pt x="351612" y="590854"/>
                  </a:lnTo>
                  <a:lnTo>
                    <a:pt x="336372" y="559015"/>
                  </a:lnTo>
                  <a:lnTo>
                    <a:pt x="328561" y="545566"/>
                  </a:lnTo>
                  <a:lnTo>
                    <a:pt x="351269" y="547179"/>
                  </a:lnTo>
                  <a:lnTo>
                    <a:pt x="399059" y="549160"/>
                  </a:lnTo>
                  <a:lnTo>
                    <a:pt x="441375" y="547243"/>
                  </a:lnTo>
                  <a:lnTo>
                    <a:pt x="447675" y="537184"/>
                  </a:lnTo>
                  <a:close/>
                </a:path>
                <a:path w="1549400" h="1494154">
                  <a:moveTo>
                    <a:pt x="1548790" y="508127"/>
                  </a:moveTo>
                  <a:lnTo>
                    <a:pt x="1537690" y="491185"/>
                  </a:lnTo>
                  <a:lnTo>
                    <a:pt x="1528953" y="478967"/>
                  </a:lnTo>
                  <a:lnTo>
                    <a:pt x="1523212" y="471563"/>
                  </a:lnTo>
                  <a:lnTo>
                    <a:pt x="1522222" y="470369"/>
                  </a:lnTo>
                  <a:lnTo>
                    <a:pt x="1521320" y="468490"/>
                  </a:lnTo>
                  <a:lnTo>
                    <a:pt x="1483055" y="443039"/>
                  </a:lnTo>
                  <a:lnTo>
                    <a:pt x="1440637" y="412775"/>
                  </a:lnTo>
                  <a:lnTo>
                    <a:pt x="1396593" y="380009"/>
                  </a:lnTo>
                  <a:lnTo>
                    <a:pt x="1353489" y="347065"/>
                  </a:lnTo>
                  <a:lnTo>
                    <a:pt x="1313840" y="316242"/>
                  </a:lnTo>
                  <a:lnTo>
                    <a:pt x="1255141" y="270294"/>
                  </a:lnTo>
                  <a:lnTo>
                    <a:pt x="1162253" y="212864"/>
                  </a:lnTo>
                  <a:lnTo>
                    <a:pt x="1003287" y="121640"/>
                  </a:lnTo>
                  <a:lnTo>
                    <a:pt x="853059" y="37160"/>
                  </a:lnTo>
                  <a:lnTo>
                    <a:pt x="786358" y="0"/>
                  </a:lnTo>
                  <a:lnTo>
                    <a:pt x="786396" y="381"/>
                  </a:lnTo>
                  <a:lnTo>
                    <a:pt x="388366" y="787742"/>
                  </a:lnTo>
                  <a:lnTo>
                    <a:pt x="366052" y="761834"/>
                  </a:lnTo>
                  <a:lnTo>
                    <a:pt x="304927" y="712419"/>
                  </a:lnTo>
                  <a:lnTo>
                    <a:pt x="213626" y="681939"/>
                  </a:lnTo>
                  <a:lnTo>
                    <a:pt x="100850" y="712838"/>
                  </a:lnTo>
                  <a:lnTo>
                    <a:pt x="61937" y="742645"/>
                  </a:lnTo>
                  <a:lnTo>
                    <a:pt x="32740" y="776249"/>
                  </a:lnTo>
                  <a:lnTo>
                    <a:pt x="12903" y="812533"/>
                  </a:lnTo>
                  <a:lnTo>
                    <a:pt x="2108" y="850404"/>
                  </a:lnTo>
                  <a:lnTo>
                    <a:pt x="0" y="888733"/>
                  </a:lnTo>
                  <a:lnTo>
                    <a:pt x="6261" y="926401"/>
                  </a:lnTo>
                  <a:lnTo>
                    <a:pt x="20548" y="962317"/>
                  </a:lnTo>
                  <a:lnTo>
                    <a:pt x="42532" y="995337"/>
                  </a:lnTo>
                  <a:lnTo>
                    <a:pt x="71869" y="1024382"/>
                  </a:lnTo>
                  <a:lnTo>
                    <a:pt x="108229" y="1048321"/>
                  </a:lnTo>
                  <a:lnTo>
                    <a:pt x="151269" y="1066038"/>
                  </a:lnTo>
                  <a:lnTo>
                    <a:pt x="264350" y="1076071"/>
                  </a:lnTo>
                  <a:lnTo>
                    <a:pt x="347700" y="1047216"/>
                  </a:lnTo>
                  <a:lnTo>
                    <a:pt x="399224" y="1008557"/>
                  </a:lnTo>
                  <a:lnTo>
                    <a:pt x="416864" y="989215"/>
                  </a:lnTo>
                  <a:lnTo>
                    <a:pt x="797763" y="224358"/>
                  </a:lnTo>
                  <a:lnTo>
                    <a:pt x="799325" y="226288"/>
                  </a:lnTo>
                  <a:lnTo>
                    <a:pt x="803617" y="232016"/>
                  </a:lnTo>
                  <a:lnTo>
                    <a:pt x="810056" y="241414"/>
                  </a:lnTo>
                  <a:lnTo>
                    <a:pt x="817676" y="253822"/>
                  </a:lnTo>
                  <a:lnTo>
                    <a:pt x="817740" y="254317"/>
                  </a:lnTo>
                  <a:lnTo>
                    <a:pt x="871613" y="280619"/>
                  </a:lnTo>
                  <a:lnTo>
                    <a:pt x="994778" y="341376"/>
                  </a:lnTo>
                  <a:lnTo>
                    <a:pt x="1129525" y="409321"/>
                  </a:lnTo>
                  <a:lnTo>
                    <a:pt x="1218158" y="457187"/>
                  </a:lnTo>
                  <a:lnTo>
                    <a:pt x="1280668" y="502373"/>
                  </a:lnTo>
                  <a:lnTo>
                    <a:pt x="1357541" y="563689"/>
                  </a:lnTo>
                  <a:lnTo>
                    <a:pt x="1362570" y="567867"/>
                  </a:lnTo>
                  <a:lnTo>
                    <a:pt x="1041069" y="1204645"/>
                  </a:lnTo>
                  <a:lnTo>
                    <a:pt x="1018768" y="1178750"/>
                  </a:lnTo>
                  <a:lnTo>
                    <a:pt x="957630" y="1129334"/>
                  </a:lnTo>
                  <a:lnTo>
                    <a:pt x="866343" y="1098854"/>
                  </a:lnTo>
                  <a:lnTo>
                    <a:pt x="753554" y="1129741"/>
                  </a:lnTo>
                  <a:lnTo>
                    <a:pt x="714641" y="1159560"/>
                  </a:lnTo>
                  <a:lnTo>
                    <a:pt x="685419" y="1193177"/>
                  </a:lnTo>
                  <a:lnTo>
                    <a:pt x="665556" y="1229499"/>
                  </a:lnTo>
                  <a:lnTo>
                    <a:pt x="654710" y="1267396"/>
                  </a:lnTo>
                  <a:lnTo>
                    <a:pt x="652576" y="1305763"/>
                  </a:lnTo>
                  <a:lnTo>
                    <a:pt x="658799" y="1343494"/>
                  </a:lnTo>
                  <a:lnTo>
                    <a:pt x="673061" y="1379474"/>
                  </a:lnTo>
                  <a:lnTo>
                    <a:pt x="695020" y="1412570"/>
                  </a:lnTo>
                  <a:lnTo>
                    <a:pt x="724357" y="1441691"/>
                  </a:lnTo>
                  <a:lnTo>
                    <a:pt x="760730" y="1465719"/>
                  </a:lnTo>
                  <a:lnTo>
                    <a:pt x="803821" y="1483537"/>
                  </a:lnTo>
                  <a:lnTo>
                    <a:pt x="916914" y="1493888"/>
                  </a:lnTo>
                  <a:lnTo>
                    <a:pt x="1000442" y="1465160"/>
                  </a:lnTo>
                  <a:lnTo>
                    <a:pt x="1052182" y="1426527"/>
                  </a:lnTo>
                  <a:lnTo>
                    <a:pt x="1069924" y="1407172"/>
                  </a:lnTo>
                  <a:lnTo>
                    <a:pt x="1450174" y="641197"/>
                  </a:lnTo>
                  <a:lnTo>
                    <a:pt x="1451737" y="643115"/>
                  </a:lnTo>
                  <a:lnTo>
                    <a:pt x="1456042" y="648843"/>
                  </a:lnTo>
                  <a:lnTo>
                    <a:pt x="1462468" y="658241"/>
                  </a:lnTo>
                  <a:lnTo>
                    <a:pt x="1470456" y="671220"/>
                  </a:lnTo>
                  <a:lnTo>
                    <a:pt x="1488757" y="629920"/>
                  </a:lnTo>
                  <a:lnTo>
                    <a:pt x="1507909" y="588962"/>
                  </a:lnTo>
                  <a:lnTo>
                    <a:pt x="1513484" y="577646"/>
                  </a:lnTo>
                  <a:lnTo>
                    <a:pt x="1516710" y="574179"/>
                  </a:lnTo>
                  <a:lnTo>
                    <a:pt x="1545005" y="517347"/>
                  </a:lnTo>
                  <a:lnTo>
                    <a:pt x="1544523" y="516356"/>
                  </a:lnTo>
                  <a:lnTo>
                    <a:pt x="1548790" y="508127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0638" y="8721666"/>
              <a:ext cx="1393825" cy="1199515"/>
            </a:xfrm>
            <a:custGeom>
              <a:avLst/>
              <a:gdLst/>
              <a:ahLst/>
              <a:cxnLst/>
              <a:rect l="l" t="t" r="r" b="b"/>
              <a:pathLst>
                <a:path w="1393825" h="1199515">
                  <a:moveTo>
                    <a:pt x="141708" y="1153788"/>
                  </a:moveTo>
                  <a:lnTo>
                    <a:pt x="104827" y="1128846"/>
                  </a:lnTo>
                  <a:lnTo>
                    <a:pt x="73429" y="1100528"/>
                  </a:lnTo>
                  <a:lnTo>
                    <a:pt x="47553" y="1069426"/>
                  </a:lnTo>
                  <a:lnTo>
                    <a:pt x="27234" y="1036134"/>
                  </a:lnTo>
                  <a:lnTo>
                    <a:pt x="3420" y="965350"/>
                  </a:lnTo>
                  <a:lnTo>
                    <a:pt x="0" y="929046"/>
                  </a:lnTo>
                  <a:lnTo>
                    <a:pt x="2285" y="892923"/>
                  </a:lnTo>
                  <a:lnTo>
                    <a:pt x="24127" y="823596"/>
                  </a:lnTo>
                  <a:lnTo>
                    <a:pt x="69242" y="762113"/>
                  </a:lnTo>
                  <a:lnTo>
                    <a:pt x="100621" y="735797"/>
                  </a:lnTo>
                  <a:lnTo>
                    <a:pt x="137929" y="713221"/>
                  </a:lnTo>
                  <a:lnTo>
                    <a:pt x="181205" y="694979"/>
                  </a:lnTo>
                  <a:lnTo>
                    <a:pt x="331832" y="689241"/>
                  </a:lnTo>
                  <a:lnTo>
                    <a:pt x="437635" y="754023"/>
                  </a:lnTo>
                  <a:lnTo>
                    <a:pt x="500057" y="833690"/>
                  </a:lnTo>
                  <a:lnTo>
                    <a:pt x="520544" y="872609"/>
                  </a:lnTo>
                  <a:lnTo>
                    <a:pt x="1247892" y="0"/>
                  </a:lnTo>
                  <a:lnTo>
                    <a:pt x="1336193" y="89050"/>
                  </a:lnTo>
                  <a:lnTo>
                    <a:pt x="1358901" y="144405"/>
                  </a:lnTo>
                  <a:lnTo>
                    <a:pt x="1393324" y="300321"/>
                  </a:lnTo>
                  <a:lnTo>
                    <a:pt x="1388912" y="541574"/>
                  </a:lnTo>
                  <a:lnTo>
                    <a:pt x="1295116" y="852939"/>
                  </a:lnTo>
                  <a:lnTo>
                    <a:pt x="1260652" y="919403"/>
                  </a:lnTo>
                  <a:lnTo>
                    <a:pt x="1223427" y="975486"/>
                  </a:lnTo>
                  <a:lnTo>
                    <a:pt x="1184252" y="1022040"/>
                  </a:lnTo>
                  <a:lnTo>
                    <a:pt x="1143937" y="1059914"/>
                  </a:lnTo>
                  <a:lnTo>
                    <a:pt x="1103290" y="1089959"/>
                  </a:lnTo>
                  <a:lnTo>
                    <a:pt x="1063123" y="1113025"/>
                  </a:lnTo>
                  <a:lnTo>
                    <a:pt x="1024245" y="1129962"/>
                  </a:lnTo>
                  <a:lnTo>
                    <a:pt x="987466" y="1141621"/>
                  </a:lnTo>
                  <a:lnTo>
                    <a:pt x="923445" y="1152505"/>
                  </a:lnTo>
                  <a:lnTo>
                    <a:pt x="897823" y="1153430"/>
                  </a:lnTo>
                  <a:lnTo>
                    <a:pt x="877539" y="1152479"/>
                  </a:lnTo>
                  <a:lnTo>
                    <a:pt x="863403" y="1150501"/>
                  </a:lnTo>
                  <a:lnTo>
                    <a:pt x="856226" y="1148346"/>
                  </a:lnTo>
                  <a:lnTo>
                    <a:pt x="856818" y="1146866"/>
                  </a:lnTo>
                  <a:lnTo>
                    <a:pt x="865988" y="1146909"/>
                  </a:lnTo>
                  <a:lnTo>
                    <a:pt x="888324" y="1142314"/>
                  </a:lnTo>
                  <a:lnTo>
                    <a:pt x="944763" y="1101154"/>
                  </a:lnTo>
                  <a:lnTo>
                    <a:pt x="976921" y="1067840"/>
                  </a:lnTo>
                  <a:lnTo>
                    <a:pt x="1010409" y="1028204"/>
                  </a:lnTo>
                  <a:lnTo>
                    <a:pt x="1044255" y="983870"/>
                  </a:lnTo>
                  <a:lnTo>
                    <a:pt x="1077486" y="936465"/>
                  </a:lnTo>
                  <a:lnTo>
                    <a:pt x="1109130" y="887613"/>
                  </a:lnTo>
                  <a:lnTo>
                    <a:pt x="1138214" y="838940"/>
                  </a:lnTo>
                  <a:lnTo>
                    <a:pt x="1163768" y="792070"/>
                  </a:lnTo>
                  <a:lnTo>
                    <a:pt x="1184817" y="748630"/>
                  </a:lnTo>
                  <a:lnTo>
                    <a:pt x="1235436" y="567067"/>
                  </a:lnTo>
                  <a:lnTo>
                    <a:pt x="1234080" y="419509"/>
                  </a:lnTo>
                  <a:lnTo>
                    <a:pt x="1211047" y="320390"/>
                  </a:lnTo>
                  <a:lnTo>
                    <a:pt x="1196636" y="284143"/>
                  </a:lnTo>
                  <a:lnTo>
                    <a:pt x="497525" y="1134105"/>
                  </a:lnTo>
                  <a:lnTo>
                    <a:pt x="469778" y="1153289"/>
                  </a:lnTo>
                  <a:lnTo>
                    <a:pt x="393882" y="1186903"/>
                  </a:lnTo>
                  <a:lnTo>
                    <a:pt x="280853" y="1199039"/>
                  </a:lnTo>
                  <a:lnTo>
                    <a:pt x="141708" y="1153788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8600" y="8614272"/>
              <a:ext cx="1392555" cy="1199515"/>
            </a:xfrm>
            <a:custGeom>
              <a:avLst/>
              <a:gdLst/>
              <a:ahLst/>
              <a:cxnLst/>
              <a:rect l="l" t="t" r="r" b="b"/>
              <a:pathLst>
                <a:path w="1392555" h="1199515">
                  <a:moveTo>
                    <a:pt x="141772" y="1153918"/>
                  </a:moveTo>
                  <a:lnTo>
                    <a:pt x="104889" y="1128979"/>
                  </a:lnTo>
                  <a:lnTo>
                    <a:pt x="73486" y="1100671"/>
                  </a:lnTo>
                  <a:lnTo>
                    <a:pt x="47602" y="1069586"/>
                  </a:lnTo>
                  <a:lnTo>
                    <a:pt x="27273" y="1036315"/>
                  </a:lnTo>
                  <a:lnTo>
                    <a:pt x="3434" y="965583"/>
                  </a:lnTo>
                  <a:lnTo>
                    <a:pt x="0" y="929307"/>
                  </a:lnTo>
                  <a:lnTo>
                    <a:pt x="2271" y="893214"/>
                  </a:lnTo>
                  <a:lnTo>
                    <a:pt x="24086" y="823943"/>
                  </a:lnTo>
                  <a:lnTo>
                    <a:pt x="69179" y="762506"/>
                  </a:lnTo>
                  <a:lnTo>
                    <a:pt x="100550" y="736206"/>
                  </a:lnTo>
                  <a:lnTo>
                    <a:pt x="137854" y="713641"/>
                  </a:lnTo>
                  <a:lnTo>
                    <a:pt x="181128" y="695402"/>
                  </a:lnTo>
                  <a:lnTo>
                    <a:pt x="331754" y="689665"/>
                  </a:lnTo>
                  <a:lnTo>
                    <a:pt x="437557" y="754446"/>
                  </a:lnTo>
                  <a:lnTo>
                    <a:pt x="499980" y="834113"/>
                  </a:lnTo>
                  <a:lnTo>
                    <a:pt x="520466" y="873032"/>
                  </a:lnTo>
                  <a:lnTo>
                    <a:pt x="1246932" y="0"/>
                  </a:lnTo>
                  <a:lnTo>
                    <a:pt x="1335233" y="89050"/>
                  </a:lnTo>
                  <a:lnTo>
                    <a:pt x="1357969" y="144464"/>
                  </a:lnTo>
                  <a:lnTo>
                    <a:pt x="1392475" y="300466"/>
                  </a:lnTo>
                  <a:lnTo>
                    <a:pt x="1388200" y="541693"/>
                  </a:lnTo>
                  <a:lnTo>
                    <a:pt x="1294591" y="852786"/>
                  </a:lnTo>
                  <a:lnTo>
                    <a:pt x="1260127" y="919250"/>
                  </a:lnTo>
                  <a:lnTo>
                    <a:pt x="1222903" y="975333"/>
                  </a:lnTo>
                  <a:lnTo>
                    <a:pt x="1183728" y="1021887"/>
                  </a:lnTo>
                  <a:lnTo>
                    <a:pt x="1143412" y="1059761"/>
                  </a:lnTo>
                  <a:lnTo>
                    <a:pt x="1102766" y="1089806"/>
                  </a:lnTo>
                  <a:lnTo>
                    <a:pt x="1062598" y="1112872"/>
                  </a:lnTo>
                  <a:lnTo>
                    <a:pt x="1023720" y="1129809"/>
                  </a:lnTo>
                  <a:lnTo>
                    <a:pt x="986942" y="1141468"/>
                  </a:lnTo>
                  <a:lnTo>
                    <a:pt x="922920" y="1152352"/>
                  </a:lnTo>
                  <a:lnTo>
                    <a:pt x="897298" y="1153277"/>
                  </a:lnTo>
                  <a:lnTo>
                    <a:pt x="877014" y="1152326"/>
                  </a:lnTo>
                  <a:lnTo>
                    <a:pt x="862879" y="1150348"/>
                  </a:lnTo>
                  <a:lnTo>
                    <a:pt x="855702" y="1148193"/>
                  </a:lnTo>
                  <a:lnTo>
                    <a:pt x="856293" y="1146713"/>
                  </a:lnTo>
                  <a:lnTo>
                    <a:pt x="865463" y="1146756"/>
                  </a:lnTo>
                  <a:lnTo>
                    <a:pt x="887799" y="1142161"/>
                  </a:lnTo>
                  <a:lnTo>
                    <a:pt x="944238" y="1101001"/>
                  </a:lnTo>
                  <a:lnTo>
                    <a:pt x="976396" y="1067687"/>
                  </a:lnTo>
                  <a:lnTo>
                    <a:pt x="1009885" y="1028051"/>
                  </a:lnTo>
                  <a:lnTo>
                    <a:pt x="1043730" y="983717"/>
                  </a:lnTo>
                  <a:lnTo>
                    <a:pt x="1076961" y="936312"/>
                  </a:lnTo>
                  <a:lnTo>
                    <a:pt x="1108605" y="887460"/>
                  </a:lnTo>
                  <a:lnTo>
                    <a:pt x="1137690" y="838787"/>
                  </a:lnTo>
                  <a:lnTo>
                    <a:pt x="1163243" y="791917"/>
                  </a:lnTo>
                  <a:lnTo>
                    <a:pt x="1184292" y="748477"/>
                  </a:lnTo>
                  <a:lnTo>
                    <a:pt x="1234911" y="566914"/>
                  </a:lnTo>
                  <a:lnTo>
                    <a:pt x="1233555" y="419356"/>
                  </a:lnTo>
                  <a:lnTo>
                    <a:pt x="1210522" y="320237"/>
                  </a:lnTo>
                  <a:lnTo>
                    <a:pt x="1196111" y="283990"/>
                  </a:lnTo>
                  <a:lnTo>
                    <a:pt x="497588" y="1134234"/>
                  </a:lnTo>
                  <a:lnTo>
                    <a:pt x="469843" y="1153521"/>
                  </a:lnTo>
                  <a:lnTo>
                    <a:pt x="393950" y="1187306"/>
                  </a:lnTo>
                  <a:lnTo>
                    <a:pt x="280922" y="1199476"/>
                  </a:lnTo>
                  <a:lnTo>
                    <a:pt x="141772" y="115391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8032" y="8918175"/>
              <a:ext cx="206030" cy="20809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2732" y="8233726"/>
              <a:ext cx="6299200" cy="1941195"/>
            </a:xfrm>
            <a:custGeom>
              <a:avLst/>
              <a:gdLst/>
              <a:ahLst/>
              <a:cxnLst/>
              <a:rect l="l" t="t" r="r" b="b"/>
              <a:pathLst>
                <a:path w="6299200" h="1941195">
                  <a:moveTo>
                    <a:pt x="79832" y="609815"/>
                  </a:moveTo>
                  <a:lnTo>
                    <a:pt x="60350" y="586752"/>
                  </a:lnTo>
                  <a:lnTo>
                    <a:pt x="30645" y="581075"/>
                  </a:lnTo>
                  <a:lnTo>
                    <a:pt x="4102" y="600570"/>
                  </a:lnTo>
                  <a:lnTo>
                    <a:pt x="0" y="633298"/>
                  </a:lnTo>
                  <a:lnTo>
                    <a:pt x="19519" y="656450"/>
                  </a:lnTo>
                  <a:lnTo>
                    <a:pt x="49225" y="662139"/>
                  </a:lnTo>
                  <a:lnTo>
                    <a:pt x="75704" y="642505"/>
                  </a:lnTo>
                  <a:lnTo>
                    <a:pt x="79832" y="609815"/>
                  </a:lnTo>
                  <a:close/>
                </a:path>
                <a:path w="6299200" h="1941195">
                  <a:moveTo>
                    <a:pt x="629958" y="666965"/>
                  </a:moveTo>
                  <a:lnTo>
                    <a:pt x="610489" y="643902"/>
                  </a:lnTo>
                  <a:lnTo>
                    <a:pt x="580783" y="638225"/>
                  </a:lnTo>
                  <a:lnTo>
                    <a:pt x="554240" y="657720"/>
                  </a:lnTo>
                  <a:lnTo>
                    <a:pt x="551395" y="688454"/>
                  </a:lnTo>
                  <a:lnTo>
                    <a:pt x="571284" y="710971"/>
                  </a:lnTo>
                  <a:lnTo>
                    <a:pt x="600544" y="717334"/>
                  </a:lnTo>
                  <a:lnTo>
                    <a:pt x="625830" y="699655"/>
                  </a:lnTo>
                  <a:lnTo>
                    <a:pt x="629958" y="666965"/>
                  </a:lnTo>
                  <a:close/>
                </a:path>
                <a:path w="6299200" h="1941195">
                  <a:moveTo>
                    <a:pt x="1472653" y="28752"/>
                  </a:moveTo>
                  <a:lnTo>
                    <a:pt x="1453172" y="5676"/>
                  </a:lnTo>
                  <a:lnTo>
                    <a:pt x="1423479" y="0"/>
                  </a:lnTo>
                  <a:lnTo>
                    <a:pt x="1396923" y="19507"/>
                  </a:lnTo>
                  <a:lnTo>
                    <a:pt x="1392821" y="52235"/>
                  </a:lnTo>
                  <a:lnTo>
                    <a:pt x="1412341" y="75374"/>
                  </a:lnTo>
                  <a:lnTo>
                    <a:pt x="1442046" y="81064"/>
                  </a:lnTo>
                  <a:lnTo>
                    <a:pt x="1468526" y="61442"/>
                  </a:lnTo>
                  <a:lnTo>
                    <a:pt x="1472653" y="28752"/>
                  </a:lnTo>
                  <a:close/>
                </a:path>
                <a:path w="6299200" h="1941195">
                  <a:moveTo>
                    <a:pt x="2022792" y="85902"/>
                  </a:moveTo>
                  <a:lnTo>
                    <a:pt x="2003310" y="62826"/>
                  </a:lnTo>
                  <a:lnTo>
                    <a:pt x="1973605" y="57150"/>
                  </a:lnTo>
                  <a:lnTo>
                    <a:pt x="1947062" y="76657"/>
                  </a:lnTo>
                  <a:lnTo>
                    <a:pt x="1944230" y="107391"/>
                  </a:lnTo>
                  <a:lnTo>
                    <a:pt x="1964105" y="129895"/>
                  </a:lnTo>
                  <a:lnTo>
                    <a:pt x="1993366" y="136271"/>
                  </a:lnTo>
                  <a:lnTo>
                    <a:pt x="2018665" y="118592"/>
                  </a:lnTo>
                  <a:lnTo>
                    <a:pt x="2022792" y="85902"/>
                  </a:lnTo>
                  <a:close/>
                </a:path>
                <a:path w="6299200" h="1941195">
                  <a:moveTo>
                    <a:pt x="3757955" y="1549831"/>
                  </a:moveTo>
                  <a:lnTo>
                    <a:pt x="3755542" y="1519732"/>
                  </a:lnTo>
                  <a:lnTo>
                    <a:pt x="3734689" y="1497838"/>
                  </a:lnTo>
                  <a:lnTo>
                    <a:pt x="3701758" y="1498231"/>
                  </a:lnTo>
                  <a:lnTo>
                    <a:pt x="3679367" y="1522463"/>
                  </a:lnTo>
                  <a:lnTo>
                    <a:pt x="3681768" y="1552638"/>
                  </a:lnTo>
                  <a:lnTo>
                    <a:pt x="3702621" y="1574558"/>
                  </a:lnTo>
                  <a:lnTo>
                    <a:pt x="3735565" y="1574012"/>
                  </a:lnTo>
                  <a:lnTo>
                    <a:pt x="3757955" y="1549831"/>
                  </a:lnTo>
                  <a:close/>
                </a:path>
                <a:path w="6299200" h="1941195">
                  <a:moveTo>
                    <a:pt x="4172026" y="1916518"/>
                  </a:moveTo>
                  <a:lnTo>
                    <a:pt x="4169613" y="1886419"/>
                  </a:lnTo>
                  <a:lnTo>
                    <a:pt x="4148772" y="1864512"/>
                  </a:lnTo>
                  <a:lnTo>
                    <a:pt x="4115828" y="1864918"/>
                  </a:lnTo>
                  <a:lnTo>
                    <a:pt x="4095635" y="1888261"/>
                  </a:lnTo>
                  <a:lnTo>
                    <a:pt x="4098696" y="1918131"/>
                  </a:lnTo>
                  <a:lnTo>
                    <a:pt x="4118787" y="1940344"/>
                  </a:lnTo>
                  <a:lnTo>
                    <a:pt x="4149648" y="1940699"/>
                  </a:lnTo>
                  <a:lnTo>
                    <a:pt x="4172026" y="1916518"/>
                  </a:lnTo>
                  <a:close/>
                </a:path>
                <a:path w="6299200" h="1941195">
                  <a:moveTo>
                    <a:pt x="5852795" y="483311"/>
                  </a:moveTo>
                  <a:lnTo>
                    <a:pt x="5833935" y="456298"/>
                  </a:lnTo>
                  <a:lnTo>
                    <a:pt x="5804001" y="452247"/>
                  </a:lnTo>
                  <a:lnTo>
                    <a:pt x="5778170" y="467956"/>
                  </a:lnTo>
                  <a:lnTo>
                    <a:pt x="5771553" y="500227"/>
                  </a:lnTo>
                  <a:lnTo>
                    <a:pt x="5790463" y="527253"/>
                  </a:lnTo>
                  <a:lnTo>
                    <a:pt x="5820461" y="531329"/>
                  </a:lnTo>
                  <a:lnTo>
                    <a:pt x="5846318" y="515620"/>
                  </a:lnTo>
                  <a:lnTo>
                    <a:pt x="5852795" y="483311"/>
                  </a:lnTo>
                  <a:close/>
                </a:path>
                <a:path w="6299200" h="1941195">
                  <a:moveTo>
                    <a:pt x="6299162" y="156705"/>
                  </a:moveTo>
                  <a:lnTo>
                    <a:pt x="6280289" y="129692"/>
                  </a:lnTo>
                  <a:lnTo>
                    <a:pt x="6250368" y="125641"/>
                  </a:lnTo>
                  <a:lnTo>
                    <a:pt x="6224536" y="141351"/>
                  </a:lnTo>
                  <a:lnTo>
                    <a:pt x="6217920" y="173621"/>
                  </a:lnTo>
                  <a:lnTo>
                    <a:pt x="6236436" y="198323"/>
                  </a:lnTo>
                  <a:lnTo>
                    <a:pt x="6266281" y="201676"/>
                  </a:lnTo>
                  <a:lnTo>
                    <a:pt x="6292253" y="186778"/>
                  </a:lnTo>
                  <a:lnTo>
                    <a:pt x="6299162" y="156705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1600" y="633832"/>
              <a:ext cx="2335509" cy="105863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79119" y="2675931"/>
            <a:ext cx="17515840" cy="5465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95"/>
              </a:spcBef>
            </a:pP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NUMEROUS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STUDIES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HAVE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EXPLORED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THE USE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OF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SPECTRAL FEATURES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FOR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MUSIC GENRE </a:t>
            </a:r>
            <a:r>
              <a:rPr sz="3450" b="1" spc="-3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90" dirty="0">
                <a:solidFill>
                  <a:srgbClr val="231F20"/>
                </a:solidFill>
                <a:latin typeface="Courier New"/>
                <a:cs typeface="Courier New"/>
              </a:rPr>
              <a:t>CLASSIFICATION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TASKS.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RESEARCHERS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HAVE </a:t>
            </a:r>
            <a:r>
              <a:rPr sz="3450" b="1" spc="-385" dirty="0">
                <a:solidFill>
                  <a:srgbClr val="231F20"/>
                </a:solidFill>
                <a:latin typeface="Courier New"/>
                <a:cs typeface="Courier New"/>
              </a:rPr>
              <a:t>INVESTIGATED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VARIOUS FEATURE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EXTRACTION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TECHNIQUES,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INCLUDING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SPECTRAL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CENTROID,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SPECTRAL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FLUX,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AND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SPECTRAL ROLLOFF,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TO </a:t>
            </a:r>
            <a:r>
              <a:rPr sz="3450" b="1" spc="-206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CAPTURE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DIFFERENT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ASPECTS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OF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THE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FREQUENCY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CONTENT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IN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MUSIC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RECORDINGS.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MACHINE </a:t>
            </a:r>
            <a:r>
              <a:rPr sz="3450" b="1" spc="-206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LEARNING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ALGORITHMS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SUCH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AS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SUPPORT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VECTOR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MACHINES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(SVM), RANDOM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FORESTS,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AND </a:t>
            </a:r>
            <a:r>
              <a:rPr sz="3450" b="1" spc="-27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90" dirty="0">
                <a:solidFill>
                  <a:srgbClr val="231F20"/>
                </a:solidFill>
                <a:latin typeface="Courier New"/>
                <a:cs typeface="Courier New"/>
              </a:rPr>
              <a:t>CONVOLUTIONAL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NEURAL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NETWORKS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(CNNS)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HAVE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BEEN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WIDELY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EMPLOYED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FOR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90" dirty="0">
                <a:solidFill>
                  <a:srgbClr val="231F20"/>
                </a:solidFill>
                <a:latin typeface="Courier New"/>
                <a:cs typeface="Courier New"/>
              </a:rPr>
              <a:t>CLASSIFICATION </a:t>
            </a:r>
            <a:r>
              <a:rPr sz="3450" b="1" spc="-38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TASKS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DUE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TO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THEIR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ABILITY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TO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LEARN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COMPLEX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PATTERNS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15" dirty="0">
                <a:solidFill>
                  <a:srgbClr val="231F20"/>
                </a:solidFill>
                <a:latin typeface="Courier New"/>
                <a:cs typeface="Courier New"/>
              </a:rPr>
              <a:t>FROM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AUDIO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FEATURES.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EXISTING </a:t>
            </a:r>
            <a:r>
              <a:rPr sz="3450" b="1" spc="-36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LITERATURE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EMPHASIZES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THE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0" dirty="0">
                <a:solidFill>
                  <a:srgbClr val="231F20"/>
                </a:solidFill>
                <a:latin typeface="Courier New"/>
                <a:cs typeface="Courier New"/>
              </a:rPr>
              <a:t>IMPORTANCE</a:t>
            </a:r>
            <a:r>
              <a:rPr sz="3450" b="1" spc="-8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OF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60" dirty="0">
                <a:solidFill>
                  <a:srgbClr val="231F20"/>
                </a:solidFill>
                <a:latin typeface="Courier New"/>
                <a:cs typeface="Courier New"/>
              </a:rPr>
              <a:t>FEATURE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SELECTION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3450" b="1" spc="-8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MODEL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5" dirty="0">
                <a:solidFill>
                  <a:srgbClr val="231F20"/>
                </a:solidFill>
                <a:latin typeface="Courier New"/>
                <a:cs typeface="Courier New"/>
              </a:rPr>
              <a:t>OPTIMIZATION</a:t>
            </a:r>
            <a:r>
              <a:rPr sz="3450" b="1" spc="-819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10" dirty="0">
                <a:solidFill>
                  <a:srgbClr val="231F20"/>
                </a:solidFill>
                <a:latin typeface="Courier New"/>
                <a:cs typeface="Courier New"/>
              </a:rPr>
              <a:t>IN </a:t>
            </a:r>
            <a:r>
              <a:rPr sz="3450" b="1" spc="-205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5" dirty="0">
                <a:solidFill>
                  <a:srgbClr val="231F20"/>
                </a:solidFill>
                <a:latin typeface="Courier New"/>
                <a:cs typeface="Courier New"/>
              </a:rPr>
              <a:t>ACHIEVING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70" dirty="0">
                <a:solidFill>
                  <a:srgbClr val="231F20"/>
                </a:solidFill>
                <a:latin typeface="Courier New"/>
                <a:cs typeface="Courier New"/>
              </a:rPr>
              <a:t>ACCURATE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280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50" dirty="0">
                <a:solidFill>
                  <a:srgbClr val="231F20"/>
                </a:solidFill>
                <a:latin typeface="Courier New"/>
                <a:cs typeface="Courier New"/>
              </a:rPr>
              <a:t>ROBUST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MUSIC</a:t>
            </a:r>
            <a:r>
              <a:rPr sz="3450" b="1" spc="-82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35" dirty="0">
                <a:solidFill>
                  <a:srgbClr val="231F20"/>
                </a:solidFill>
                <a:latin typeface="Courier New"/>
                <a:cs typeface="Courier New"/>
              </a:rPr>
              <a:t>GENRE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90" dirty="0">
                <a:solidFill>
                  <a:srgbClr val="231F20"/>
                </a:solidFill>
                <a:latin typeface="Courier New"/>
                <a:cs typeface="Courier New"/>
              </a:rPr>
              <a:t>CLASSIFICATION</a:t>
            </a:r>
            <a:r>
              <a:rPr sz="3450" b="1" spc="-83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3450" b="1" spc="-385" dirty="0">
                <a:solidFill>
                  <a:srgbClr val="231F20"/>
                </a:solidFill>
                <a:latin typeface="Courier New"/>
                <a:cs typeface="Courier New"/>
              </a:rPr>
              <a:t>PERFORMANCE.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995" y="620945"/>
              <a:ext cx="5220086" cy="128983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60000">
            <a:off x="7046442" y="1032555"/>
            <a:ext cx="5470458" cy="605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15"/>
              </a:lnSpc>
            </a:pPr>
            <a:r>
              <a:rPr lang="en-IN" sz="6750" b="1" spc="509" baseline="493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sz="6750" b="1" spc="509" baseline="4320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sz="6750" b="1" spc="509" baseline="3703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sz="6750" b="1" spc="509" baseline="3086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sz="6750" b="1" spc="509" baseline="2469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sz="6750" b="1" spc="509" baseline="1851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sz="6750" b="1" spc="509" baseline="1234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og</a:t>
            </a:r>
            <a:r>
              <a:rPr sz="4500" b="1" spc="340" dirty="0" err="1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ies</a:t>
            </a:r>
            <a:endParaRPr sz="4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510" y="1491164"/>
            <a:ext cx="10561320" cy="6085205"/>
            <a:chOff x="1524510" y="1491164"/>
            <a:chExt cx="10561320" cy="6085205"/>
          </a:xfrm>
        </p:grpSpPr>
        <p:sp>
          <p:nvSpPr>
            <p:cNvPr id="7" name="object 7"/>
            <p:cNvSpPr/>
            <p:nvPr/>
          </p:nvSpPr>
          <p:spPr>
            <a:xfrm>
              <a:off x="7391786" y="1543551"/>
              <a:ext cx="4641850" cy="698500"/>
            </a:xfrm>
            <a:custGeom>
              <a:avLst/>
              <a:gdLst/>
              <a:ahLst/>
              <a:cxnLst/>
              <a:rect l="l" t="t" r="r" b="b"/>
              <a:pathLst>
                <a:path w="4641850" h="698500">
                  <a:moveTo>
                    <a:pt x="0" y="698268"/>
                  </a:moveTo>
                  <a:lnTo>
                    <a:pt x="4641276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33763" y="1960706"/>
              <a:ext cx="3441065" cy="93345"/>
            </a:xfrm>
            <a:custGeom>
              <a:avLst/>
              <a:gdLst/>
              <a:ahLst/>
              <a:cxnLst/>
              <a:rect l="l" t="t" r="r" b="b"/>
              <a:pathLst>
                <a:path w="3441065" h="93344">
                  <a:moveTo>
                    <a:pt x="0" y="93071"/>
                  </a:moveTo>
                  <a:lnTo>
                    <a:pt x="3440633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510" y="2714066"/>
              <a:ext cx="109993" cy="1099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510" y="3901994"/>
              <a:ext cx="109993" cy="109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510" y="5089922"/>
              <a:ext cx="109993" cy="1099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510" y="6277850"/>
              <a:ext cx="109993" cy="1099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510" y="7465778"/>
              <a:ext cx="109993" cy="1099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01918" y="2516577"/>
            <a:ext cx="896429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230630" algn="l"/>
                <a:tab pos="3668395" algn="l"/>
                <a:tab pos="4683760" algn="l"/>
                <a:tab pos="793432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DAT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A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COLLECTIO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N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PREPROCESSING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: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AUDI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O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45790" y="2516577"/>
            <a:ext cx="165163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FEATURE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77160" y="2516577"/>
            <a:ext cx="3884929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27430" algn="l"/>
                <a:tab pos="326199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AR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COLLECTE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1918" y="2912553"/>
            <a:ext cx="1058862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59430" algn="l"/>
                <a:tab pos="5293995" algn="l"/>
                <a:tab pos="7324725" algn="l"/>
                <a:tab pos="915225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PREPROCESSED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,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INCLUDIN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HANDLIN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MISSIN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VALUES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,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69826" y="2912553"/>
            <a:ext cx="165163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ENCODIN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00809" y="2912553"/>
            <a:ext cx="226123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CATEGORICAL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1918" y="3308529"/>
            <a:ext cx="754570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VARIABLES,</a:t>
            </a:r>
            <a:r>
              <a:rPr sz="2650" b="1" spc="-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AND</a:t>
            </a:r>
            <a:r>
              <a:rPr sz="2650" b="1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SPLITTING</a:t>
            </a:r>
            <a:r>
              <a:rPr sz="2650" b="1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THE</a:t>
            </a:r>
            <a:r>
              <a:rPr sz="2650" b="1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DATASET.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1918" y="3704506"/>
            <a:ext cx="865949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814830" algn="l"/>
                <a:tab pos="4431030" algn="l"/>
                <a:tab pos="5826760" algn="l"/>
                <a:tab pos="783272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FEATUR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EXTRACTION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: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AUDI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O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FEATURE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LIK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01918" y="3704506"/>
            <a:ext cx="12315825" cy="8280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9013190">
              <a:lnSpc>
                <a:spcPts val="3120"/>
              </a:lnSpc>
              <a:spcBef>
                <a:spcPts val="270"/>
              </a:spcBef>
              <a:tabLst>
                <a:tab pos="2094230" algn="l"/>
                <a:tab pos="3160395" algn="l"/>
                <a:tab pos="5445760" algn="l"/>
                <a:tab pos="6918325" algn="l"/>
                <a:tab pos="9000490" algn="l"/>
                <a:tab pos="10066655" algn="l"/>
                <a:tab pos="1062545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CHROMA	FEATURES </a:t>
            </a:r>
            <a:r>
              <a:rPr sz="2650" b="1" spc="-158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CENTROI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AR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EXTRACTE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USIN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LIBROSA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,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SPECTROGRA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M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20891" y="3704506"/>
            <a:ext cx="2641600" cy="8280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39700" marR="5080" indent="-127635">
              <a:lnSpc>
                <a:spcPts val="3120"/>
              </a:lnSpc>
              <a:spcBef>
                <a:spcPts val="270"/>
              </a:spcBef>
              <a:tabLst>
                <a:tab pos="1002030" algn="l"/>
                <a:tab pos="222186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SPECTRA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L 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ANALYSI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I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1918" y="4496458"/>
            <a:ext cx="15260319" cy="1619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just">
              <a:lnSpc>
                <a:spcPts val="315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CONDUCTED</a:t>
            </a:r>
            <a:r>
              <a:rPr sz="2650" b="1" spc="-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FOR</a:t>
            </a:r>
            <a:r>
              <a:rPr sz="2650" b="1" spc="-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FREQUENCY</a:t>
            </a:r>
            <a:r>
              <a:rPr sz="2650" b="1" spc="-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VISUALIZATION.</a:t>
            </a:r>
            <a:endParaRPr sz="2650">
              <a:latin typeface="Courier New"/>
              <a:cs typeface="Courier New"/>
            </a:endParaRPr>
          </a:p>
          <a:p>
            <a:pPr marL="12700" marR="5080" algn="just">
              <a:lnSpc>
                <a:spcPts val="3120"/>
              </a:lnSpc>
              <a:spcBef>
                <a:spcPts val="125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MODEL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TRAINING: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TWO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MODELS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ARE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TRAINED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-</a:t>
            </a:r>
            <a:r>
              <a:rPr sz="2650" b="1" spc="15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XGBOOST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CLASSIFIER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WITH 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HYPERPARAMETER TUNING AND 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A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DEEP NEURAL NETWORK WITH DENSE LAYERS AND RELU 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ACTIVATION.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1918" y="6476338"/>
            <a:ext cx="12366625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170430" algn="l"/>
                <a:tab pos="4532630" algn="l"/>
                <a:tab pos="6283960" algn="l"/>
                <a:tab pos="7223125" algn="l"/>
                <a:tab pos="9381490" algn="l"/>
                <a:tab pos="1052385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ACCURACY,	PRECISION,	RECALL,	AND	F1-SCORE,	WITH	CONFUSION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01918" y="6080362"/>
            <a:ext cx="15260319" cy="828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ts val="3150"/>
              </a:lnSpc>
              <a:spcBef>
                <a:spcPts val="114"/>
              </a:spcBef>
              <a:tabLst>
                <a:tab pos="1471930" algn="l"/>
                <a:tab pos="4163695" algn="l"/>
                <a:tab pos="6042660" algn="l"/>
                <a:tab pos="7718425" algn="l"/>
                <a:tab pos="8784590" algn="l"/>
                <a:tab pos="11069955" algn="l"/>
                <a:tab pos="12542520" algn="l"/>
                <a:tab pos="14421485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MODE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L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EVALUATION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: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TRAINE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MODEL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AR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EVALUATE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D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USIN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G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METRIC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S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	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LIK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E</a:t>
            </a:r>
            <a:endParaRPr sz="2650">
              <a:latin typeface="Courier New"/>
              <a:cs typeface="Courier New"/>
            </a:endParaRPr>
          </a:p>
          <a:p>
            <a:pPr marR="5080" algn="r">
              <a:lnSpc>
                <a:spcPts val="3150"/>
              </a:lnSpc>
              <a:tabLst>
                <a:tab pos="1954530" algn="l"/>
              </a:tabLst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MATRICES	FOR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1918" y="6872313"/>
            <a:ext cx="15260319" cy="1619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just">
              <a:lnSpc>
                <a:spcPts val="3150"/>
              </a:lnSpc>
              <a:spcBef>
                <a:spcPts val="114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PERFORMANCE</a:t>
            </a:r>
            <a:r>
              <a:rPr sz="2650" b="1" spc="-5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VISUALIZATION.</a:t>
            </a:r>
            <a:endParaRPr sz="2650">
              <a:latin typeface="Courier New"/>
              <a:cs typeface="Courier New"/>
            </a:endParaRPr>
          </a:p>
          <a:p>
            <a:pPr marL="12700" marR="5080" algn="just">
              <a:lnSpc>
                <a:spcPts val="3120"/>
              </a:lnSpc>
              <a:spcBef>
                <a:spcPts val="125"/>
              </a:spcBef>
            </a:pP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ANALYSIS AND VISUALIZATION: SPECTROGRAM ANALYSIS AND FEATURE VISUALIZATION 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PROVIDE INSIGHTS INTO MUSIC CHARACTERISTICS, WHILE CORRELATION ANALYSIS </a:t>
            </a:r>
            <a:r>
              <a:rPr sz="2650" b="1" spc="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IDENTIFIES</a:t>
            </a:r>
            <a:r>
              <a:rPr sz="2650" b="1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sz="2650" b="1" spc="5" dirty="0">
                <a:solidFill>
                  <a:srgbClr val="231F20"/>
                </a:solidFill>
                <a:latin typeface="Courier New"/>
                <a:cs typeface="Courier New"/>
              </a:rPr>
              <a:t>FEATURE RELATIONSHIPS.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08283" y="7610324"/>
            <a:ext cx="521970" cy="349250"/>
          </a:xfrm>
          <a:custGeom>
            <a:avLst/>
            <a:gdLst/>
            <a:ahLst/>
            <a:cxnLst/>
            <a:rect l="l" t="t" r="r" b="b"/>
            <a:pathLst>
              <a:path w="521969" h="349250">
                <a:moveTo>
                  <a:pt x="47430" y="0"/>
                </a:moveTo>
                <a:lnTo>
                  <a:pt x="70365" y="16978"/>
                </a:lnTo>
                <a:lnTo>
                  <a:pt x="77489" y="44565"/>
                </a:lnTo>
                <a:lnTo>
                  <a:pt x="60608" y="70674"/>
                </a:lnTo>
                <a:lnTo>
                  <a:pt x="30063" y="76529"/>
                </a:lnTo>
                <a:lnTo>
                  <a:pt x="7127" y="59536"/>
                </a:lnTo>
                <a:lnTo>
                  <a:pt x="0" y="31873"/>
                </a:lnTo>
                <a:lnTo>
                  <a:pt x="16879" y="5719"/>
                </a:lnTo>
                <a:lnTo>
                  <a:pt x="47430" y="0"/>
                </a:lnTo>
                <a:close/>
              </a:path>
              <a:path w="521969" h="349250">
                <a:moveTo>
                  <a:pt x="491851" y="273660"/>
                </a:moveTo>
                <a:lnTo>
                  <a:pt x="514786" y="290638"/>
                </a:lnTo>
                <a:lnTo>
                  <a:pt x="521911" y="318226"/>
                </a:lnTo>
                <a:lnTo>
                  <a:pt x="505029" y="344334"/>
                </a:lnTo>
                <a:lnTo>
                  <a:pt x="476287" y="349015"/>
                </a:lnTo>
                <a:lnTo>
                  <a:pt x="454012" y="331628"/>
                </a:lnTo>
                <a:lnTo>
                  <a:pt x="446314" y="304355"/>
                </a:lnTo>
                <a:lnTo>
                  <a:pt x="461300" y="279380"/>
                </a:lnTo>
                <a:lnTo>
                  <a:pt x="491851" y="273660"/>
                </a:lnTo>
                <a:close/>
              </a:path>
            </a:pathLst>
          </a:custGeom>
          <a:solidFill>
            <a:srgbClr val="20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5587550" y="223250"/>
            <a:ext cx="2700655" cy="2480945"/>
            <a:chOff x="15587550" y="223250"/>
            <a:chExt cx="2700655" cy="2480945"/>
          </a:xfrm>
        </p:grpSpPr>
        <p:sp>
          <p:nvSpPr>
            <p:cNvPr id="30" name="object 30"/>
            <p:cNvSpPr/>
            <p:nvPr/>
          </p:nvSpPr>
          <p:spPr>
            <a:xfrm>
              <a:off x="16238905" y="223252"/>
              <a:ext cx="2049145" cy="2438400"/>
            </a:xfrm>
            <a:custGeom>
              <a:avLst/>
              <a:gdLst/>
              <a:ahLst/>
              <a:cxnLst/>
              <a:rect l="l" t="t" r="r" b="b"/>
              <a:pathLst>
                <a:path w="2049144" h="2438400">
                  <a:moveTo>
                    <a:pt x="2049081" y="702500"/>
                  </a:moveTo>
                  <a:lnTo>
                    <a:pt x="1947672" y="648462"/>
                  </a:lnTo>
                  <a:lnTo>
                    <a:pt x="1030757" y="159867"/>
                  </a:lnTo>
                  <a:lnTo>
                    <a:pt x="1033830" y="157505"/>
                  </a:lnTo>
                  <a:lnTo>
                    <a:pt x="1042962" y="151041"/>
                  </a:lnTo>
                  <a:lnTo>
                    <a:pt x="1057935" y="141389"/>
                  </a:lnTo>
                  <a:lnTo>
                    <a:pt x="1078572" y="129489"/>
                  </a:lnTo>
                  <a:lnTo>
                    <a:pt x="1044917" y="113588"/>
                  </a:lnTo>
                  <a:lnTo>
                    <a:pt x="993686" y="88671"/>
                  </a:lnTo>
                  <a:lnTo>
                    <a:pt x="951636" y="67386"/>
                  </a:lnTo>
                  <a:lnTo>
                    <a:pt x="928903" y="52984"/>
                  </a:lnTo>
                  <a:lnTo>
                    <a:pt x="841324" y="6311"/>
                  </a:lnTo>
                  <a:lnTo>
                    <a:pt x="839685" y="7061"/>
                  </a:lnTo>
                  <a:lnTo>
                    <a:pt x="827074" y="0"/>
                  </a:lnTo>
                  <a:lnTo>
                    <a:pt x="800112" y="16611"/>
                  </a:lnTo>
                  <a:lnTo>
                    <a:pt x="780643" y="29756"/>
                  </a:lnTo>
                  <a:lnTo>
                    <a:pt x="768832" y="38379"/>
                  </a:lnTo>
                  <a:lnTo>
                    <a:pt x="766940" y="39865"/>
                  </a:lnTo>
                  <a:lnTo>
                    <a:pt x="763943" y="41211"/>
                  </a:lnTo>
                  <a:lnTo>
                    <a:pt x="735926" y="81470"/>
                  </a:lnTo>
                  <a:lnTo>
                    <a:pt x="703580" y="125374"/>
                  </a:lnTo>
                  <a:lnTo>
                    <a:pt x="668185" y="171589"/>
                  </a:lnTo>
                  <a:lnTo>
                    <a:pt x="631037" y="218808"/>
                  </a:lnTo>
                  <a:lnTo>
                    <a:pt x="593394" y="265696"/>
                  </a:lnTo>
                  <a:lnTo>
                    <a:pt x="556552" y="310921"/>
                  </a:lnTo>
                  <a:lnTo>
                    <a:pt x="521766" y="353148"/>
                  </a:lnTo>
                  <a:lnTo>
                    <a:pt x="463562" y="423329"/>
                  </a:lnTo>
                  <a:lnTo>
                    <a:pt x="442696" y="448614"/>
                  </a:lnTo>
                  <a:lnTo>
                    <a:pt x="348932" y="591286"/>
                  </a:lnTo>
                  <a:lnTo>
                    <a:pt x="199491" y="835748"/>
                  </a:lnTo>
                  <a:lnTo>
                    <a:pt x="60972" y="1066876"/>
                  </a:lnTo>
                  <a:lnTo>
                    <a:pt x="0" y="1169492"/>
                  </a:lnTo>
                  <a:lnTo>
                    <a:pt x="1346" y="1169377"/>
                  </a:lnTo>
                  <a:lnTo>
                    <a:pt x="774" y="1170228"/>
                  </a:lnTo>
                  <a:lnTo>
                    <a:pt x="1214602" y="1826285"/>
                  </a:lnTo>
                  <a:lnTo>
                    <a:pt x="1173149" y="1860029"/>
                  </a:lnTo>
                  <a:lnTo>
                    <a:pt x="1093292" y="1953425"/>
                  </a:lnTo>
                  <a:lnTo>
                    <a:pt x="1041704" y="2094763"/>
                  </a:lnTo>
                  <a:lnTo>
                    <a:pt x="1085100" y="2272360"/>
                  </a:lnTo>
                  <a:lnTo>
                    <a:pt x="1111694" y="2312111"/>
                  </a:lnTo>
                  <a:lnTo>
                    <a:pt x="1140929" y="2346198"/>
                  </a:lnTo>
                  <a:lnTo>
                    <a:pt x="1172413" y="2374735"/>
                  </a:lnTo>
                  <a:lnTo>
                    <a:pt x="1205738" y="2397810"/>
                  </a:lnTo>
                  <a:lnTo>
                    <a:pt x="1240485" y="2415552"/>
                  </a:lnTo>
                  <a:lnTo>
                    <a:pt x="1312697" y="2435428"/>
                  </a:lnTo>
                  <a:lnTo>
                    <a:pt x="1349362" y="2437777"/>
                  </a:lnTo>
                  <a:lnTo>
                    <a:pt x="1385836" y="2435225"/>
                  </a:lnTo>
                  <a:lnTo>
                    <a:pt x="1456690" y="2415832"/>
                  </a:lnTo>
                  <a:lnTo>
                    <a:pt x="1522031" y="2378075"/>
                  </a:lnTo>
                  <a:lnTo>
                    <a:pt x="1551622" y="2352598"/>
                  </a:lnTo>
                  <a:lnTo>
                    <a:pt x="1578648" y="2322842"/>
                  </a:lnTo>
                  <a:lnTo>
                    <a:pt x="1602676" y="2288946"/>
                  </a:lnTo>
                  <a:lnTo>
                    <a:pt x="1623314" y="2250998"/>
                  </a:lnTo>
                  <a:lnTo>
                    <a:pt x="1640166" y="2209114"/>
                  </a:lnTo>
                  <a:lnTo>
                    <a:pt x="1660740" y="2032838"/>
                  </a:lnTo>
                  <a:lnTo>
                    <a:pt x="1619250" y="1901342"/>
                  </a:lnTo>
                  <a:lnTo>
                    <a:pt x="1561071" y="1819148"/>
                  </a:lnTo>
                  <a:lnTo>
                    <a:pt x="1531607" y="1790738"/>
                  </a:lnTo>
                  <a:lnTo>
                    <a:pt x="351447" y="1161986"/>
                  </a:lnTo>
                  <a:lnTo>
                    <a:pt x="354533" y="1159624"/>
                  </a:lnTo>
                  <a:lnTo>
                    <a:pt x="363651" y="1153160"/>
                  </a:lnTo>
                  <a:lnTo>
                    <a:pt x="378625" y="1143508"/>
                  </a:lnTo>
                  <a:lnTo>
                    <a:pt x="397802" y="1132459"/>
                  </a:lnTo>
                  <a:lnTo>
                    <a:pt x="398526" y="1132382"/>
                  </a:lnTo>
                  <a:lnTo>
                    <a:pt x="398780" y="1131887"/>
                  </a:lnTo>
                  <a:lnTo>
                    <a:pt x="399262" y="1131608"/>
                  </a:lnTo>
                  <a:lnTo>
                    <a:pt x="398995" y="1131493"/>
                  </a:lnTo>
                  <a:lnTo>
                    <a:pt x="441972" y="1049324"/>
                  </a:lnTo>
                  <a:lnTo>
                    <a:pt x="542239" y="859485"/>
                  </a:lnTo>
                  <a:lnTo>
                    <a:pt x="654253" y="651840"/>
                  </a:lnTo>
                  <a:lnTo>
                    <a:pt x="732878" y="515404"/>
                  </a:lnTo>
                  <a:lnTo>
                    <a:pt x="805738" y="419785"/>
                  </a:lnTo>
                  <a:lnTo>
                    <a:pt x="905052" y="301980"/>
                  </a:lnTo>
                  <a:lnTo>
                    <a:pt x="912342" y="293649"/>
                  </a:lnTo>
                  <a:lnTo>
                    <a:pt x="1893912" y="824166"/>
                  </a:lnTo>
                  <a:lnTo>
                    <a:pt x="1852460" y="857897"/>
                  </a:lnTo>
                  <a:lnTo>
                    <a:pt x="1772602" y="951306"/>
                  </a:lnTo>
                  <a:lnTo>
                    <a:pt x="1721015" y="1092644"/>
                  </a:lnTo>
                  <a:lnTo>
                    <a:pt x="1764411" y="1270241"/>
                  </a:lnTo>
                  <a:lnTo>
                    <a:pt x="1790992" y="1309992"/>
                  </a:lnTo>
                  <a:lnTo>
                    <a:pt x="1820214" y="1344066"/>
                  </a:lnTo>
                  <a:lnTo>
                    <a:pt x="1851660" y="1372590"/>
                  </a:lnTo>
                  <a:lnTo>
                    <a:pt x="1884934" y="1395653"/>
                  </a:lnTo>
                  <a:lnTo>
                    <a:pt x="1919630" y="1413383"/>
                  </a:lnTo>
                  <a:lnTo>
                    <a:pt x="1991728" y="1433220"/>
                  </a:lnTo>
                  <a:lnTo>
                    <a:pt x="2028329" y="1435557"/>
                  </a:lnTo>
                  <a:lnTo>
                    <a:pt x="2049081" y="1434096"/>
                  </a:lnTo>
                  <a:lnTo>
                    <a:pt x="2049081" y="702500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587548" y="266775"/>
              <a:ext cx="2700655" cy="2437130"/>
            </a:xfrm>
            <a:custGeom>
              <a:avLst/>
              <a:gdLst/>
              <a:ahLst/>
              <a:cxnLst/>
              <a:rect l="l" t="t" r="r" b="b"/>
              <a:pathLst>
                <a:path w="2700655" h="2437130">
                  <a:moveTo>
                    <a:pt x="73113" y="839114"/>
                  </a:moveTo>
                  <a:lnTo>
                    <a:pt x="61671" y="812431"/>
                  </a:lnTo>
                  <a:lnTo>
                    <a:pt x="36576" y="803592"/>
                  </a:lnTo>
                  <a:lnTo>
                    <a:pt x="11480" y="812520"/>
                  </a:lnTo>
                  <a:lnTo>
                    <a:pt x="0" y="839177"/>
                  </a:lnTo>
                  <a:lnTo>
                    <a:pt x="11480" y="865886"/>
                  </a:lnTo>
                  <a:lnTo>
                    <a:pt x="36626" y="874763"/>
                  </a:lnTo>
                  <a:lnTo>
                    <a:pt x="61747" y="865835"/>
                  </a:lnTo>
                  <a:lnTo>
                    <a:pt x="73113" y="839114"/>
                  </a:lnTo>
                  <a:close/>
                </a:path>
                <a:path w="2700655" h="2437130">
                  <a:moveTo>
                    <a:pt x="516674" y="637197"/>
                  </a:moveTo>
                  <a:lnTo>
                    <a:pt x="505231" y="610514"/>
                  </a:lnTo>
                  <a:lnTo>
                    <a:pt x="480136" y="601662"/>
                  </a:lnTo>
                  <a:lnTo>
                    <a:pt x="455028" y="610603"/>
                  </a:lnTo>
                  <a:lnTo>
                    <a:pt x="443547" y="637260"/>
                  </a:lnTo>
                  <a:lnTo>
                    <a:pt x="455104" y="661873"/>
                  </a:lnTo>
                  <a:lnTo>
                    <a:pt x="480250" y="670115"/>
                  </a:lnTo>
                  <a:lnTo>
                    <a:pt x="505333" y="661911"/>
                  </a:lnTo>
                  <a:lnTo>
                    <a:pt x="516674" y="637197"/>
                  </a:lnTo>
                  <a:close/>
                </a:path>
                <a:path w="2700655" h="2437130">
                  <a:moveTo>
                    <a:pt x="1493545" y="1871891"/>
                  </a:moveTo>
                  <a:lnTo>
                    <a:pt x="1446491" y="1859902"/>
                  </a:lnTo>
                  <a:lnTo>
                    <a:pt x="1387525" y="1874456"/>
                  </a:lnTo>
                  <a:lnTo>
                    <a:pt x="1337119" y="1896897"/>
                  </a:lnTo>
                  <a:lnTo>
                    <a:pt x="1315770" y="1908517"/>
                  </a:lnTo>
                  <a:lnTo>
                    <a:pt x="1319263" y="1873097"/>
                  </a:lnTo>
                  <a:lnTo>
                    <a:pt x="1324419" y="1798497"/>
                  </a:lnTo>
                  <a:lnTo>
                    <a:pt x="1323263" y="1732292"/>
                  </a:lnTo>
                  <a:lnTo>
                    <a:pt x="1307807" y="1722018"/>
                  </a:lnTo>
                  <a:lnTo>
                    <a:pt x="1286738" y="1763318"/>
                  </a:lnTo>
                  <a:lnTo>
                    <a:pt x="1273200" y="1810588"/>
                  </a:lnTo>
                  <a:lnTo>
                    <a:pt x="1265999" y="1849475"/>
                  </a:lnTo>
                  <a:lnTo>
                    <a:pt x="1263865" y="1865630"/>
                  </a:lnTo>
                  <a:lnTo>
                    <a:pt x="1238199" y="1843062"/>
                  </a:lnTo>
                  <a:lnTo>
                    <a:pt x="1181620" y="1798878"/>
                  </a:lnTo>
                  <a:lnTo>
                    <a:pt x="1124788" y="1768411"/>
                  </a:lnTo>
                  <a:lnTo>
                    <a:pt x="1098359" y="1786966"/>
                  </a:lnTo>
                  <a:lnTo>
                    <a:pt x="1120165" y="1840534"/>
                  </a:lnTo>
                  <a:lnTo>
                    <a:pt x="1169911" y="1887207"/>
                  </a:lnTo>
                  <a:lnTo>
                    <a:pt x="1220000" y="1920214"/>
                  </a:lnTo>
                  <a:lnTo>
                    <a:pt x="1242834" y="1932724"/>
                  </a:lnTo>
                  <a:lnTo>
                    <a:pt x="1218666" y="1937689"/>
                  </a:lnTo>
                  <a:lnTo>
                    <a:pt x="1167485" y="1953374"/>
                  </a:lnTo>
                  <a:lnTo>
                    <a:pt x="1121283" y="1980996"/>
                  </a:lnTo>
                  <a:lnTo>
                    <a:pt x="1112050" y="2021751"/>
                  </a:lnTo>
                  <a:lnTo>
                    <a:pt x="1140841" y="2043988"/>
                  </a:lnTo>
                  <a:lnTo>
                    <a:pt x="1178293" y="2030831"/>
                  </a:lnTo>
                  <a:lnTo>
                    <a:pt x="1210779" y="2005749"/>
                  </a:lnTo>
                  <a:lnTo>
                    <a:pt x="1224635" y="1992185"/>
                  </a:lnTo>
                  <a:lnTo>
                    <a:pt x="1222629" y="2018271"/>
                  </a:lnTo>
                  <a:lnTo>
                    <a:pt x="1221765" y="2073275"/>
                  </a:lnTo>
                  <a:lnTo>
                    <a:pt x="1229779" y="2122271"/>
                  </a:lnTo>
                  <a:lnTo>
                    <a:pt x="1254391" y="2130336"/>
                  </a:lnTo>
                  <a:lnTo>
                    <a:pt x="1280363" y="2095817"/>
                  </a:lnTo>
                  <a:lnTo>
                    <a:pt x="1292390" y="2050923"/>
                  </a:lnTo>
                  <a:lnTo>
                    <a:pt x="1295730" y="2012010"/>
                  </a:lnTo>
                  <a:lnTo>
                    <a:pt x="1295679" y="1995411"/>
                  </a:lnTo>
                  <a:lnTo>
                    <a:pt x="1313789" y="2003552"/>
                  </a:lnTo>
                  <a:lnTo>
                    <a:pt x="1355940" y="2020798"/>
                  </a:lnTo>
                  <a:lnTo>
                    <a:pt x="1403870" y="2036330"/>
                  </a:lnTo>
                  <a:lnTo>
                    <a:pt x="1439291" y="2039366"/>
                  </a:lnTo>
                  <a:lnTo>
                    <a:pt x="1435862" y="2023313"/>
                  </a:lnTo>
                  <a:lnTo>
                    <a:pt x="1398282" y="1996859"/>
                  </a:lnTo>
                  <a:lnTo>
                    <a:pt x="1354924" y="1972106"/>
                  </a:lnTo>
                  <a:lnTo>
                    <a:pt x="1334173" y="1961172"/>
                  </a:lnTo>
                  <a:lnTo>
                    <a:pt x="1365491" y="1953133"/>
                  </a:lnTo>
                  <a:lnTo>
                    <a:pt x="1430985" y="1932279"/>
                  </a:lnTo>
                  <a:lnTo>
                    <a:pt x="1487906" y="1903552"/>
                  </a:lnTo>
                  <a:lnTo>
                    <a:pt x="1493545" y="1871891"/>
                  </a:lnTo>
                  <a:close/>
                </a:path>
                <a:path w="2700655" h="2437130">
                  <a:moveTo>
                    <a:pt x="2700439" y="793178"/>
                  </a:moveTo>
                  <a:lnTo>
                    <a:pt x="2694305" y="787234"/>
                  </a:lnTo>
                  <a:lnTo>
                    <a:pt x="2430576" y="647090"/>
                  </a:lnTo>
                  <a:lnTo>
                    <a:pt x="1513738" y="159867"/>
                  </a:lnTo>
                  <a:lnTo>
                    <a:pt x="1516811" y="157505"/>
                  </a:lnTo>
                  <a:lnTo>
                    <a:pt x="1525943" y="151028"/>
                  </a:lnTo>
                  <a:lnTo>
                    <a:pt x="1540916" y="141376"/>
                  </a:lnTo>
                  <a:lnTo>
                    <a:pt x="1561541" y="129476"/>
                  </a:lnTo>
                  <a:lnTo>
                    <a:pt x="1527898" y="113576"/>
                  </a:lnTo>
                  <a:lnTo>
                    <a:pt x="1476667" y="88658"/>
                  </a:lnTo>
                  <a:lnTo>
                    <a:pt x="1434617" y="67373"/>
                  </a:lnTo>
                  <a:lnTo>
                    <a:pt x="1411884" y="52984"/>
                  </a:lnTo>
                  <a:lnTo>
                    <a:pt x="1324305" y="6299"/>
                  </a:lnTo>
                  <a:lnTo>
                    <a:pt x="1322654" y="7048"/>
                  </a:lnTo>
                  <a:lnTo>
                    <a:pt x="1310055" y="0"/>
                  </a:lnTo>
                  <a:lnTo>
                    <a:pt x="1283093" y="16611"/>
                  </a:lnTo>
                  <a:lnTo>
                    <a:pt x="1263624" y="29743"/>
                  </a:lnTo>
                  <a:lnTo>
                    <a:pt x="1251813" y="38379"/>
                  </a:lnTo>
                  <a:lnTo>
                    <a:pt x="1249934" y="39839"/>
                  </a:lnTo>
                  <a:lnTo>
                    <a:pt x="1246924" y="41198"/>
                  </a:lnTo>
                  <a:lnTo>
                    <a:pt x="1218895" y="81457"/>
                  </a:lnTo>
                  <a:lnTo>
                    <a:pt x="1186561" y="125361"/>
                  </a:lnTo>
                  <a:lnTo>
                    <a:pt x="1151166" y="171589"/>
                  </a:lnTo>
                  <a:lnTo>
                    <a:pt x="1114018" y="218808"/>
                  </a:lnTo>
                  <a:lnTo>
                    <a:pt x="1076375" y="265684"/>
                  </a:lnTo>
                  <a:lnTo>
                    <a:pt x="1039520" y="310908"/>
                  </a:lnTo>
                  <a:lnTo>
                    <a:pt x="1004747" y="353136"/>
                  </a:lnTo>
                  <a:lnTo>
                    <a:pt x="946543" y="423316"/>
                  </a:lnTo>
                  <a:lnTo>
                    <a:pt x="925677" y="448602"/>
                  </a:lnTo>
                  <a:lnTo>
                    <a:pt x="831900" y="591273"/>
                  </a:lnTo>
                  <a:lnTo>
                    <a:pt x="682459" y="835748"/>
                  </a:lnTo>
                  <a:lnTo>
                    <a:pt x="543953" y="1066863"/>
                  </a:lnTo>
                  <a:lnTo>
                    <a:pt x="482981" y="1169492"/>
                  </a:lnTo>
                  <a:lnTo>
                    <a:pt x="483565" y="1169441"/>
                  </a:lnTo>
                  <a:lnTo>
                    <a:pt x="483438" y="1169631"/>
                  </a:lnTo>
                  <a:lnTo>
                    <a:pt x="1696808" y="1825536"/>
                  </a:lnTo>
                  <a:lnTo>
                    <a:pt x="1655356" y="1859280"/>
                  </a:lnTo>
                  <a:lnTo>
                    <a:pt x="1575498" y="1952675"/>
                  </a:lnTo>
                  <a:lnTo>
                    <a:pt x="1523911" y="2094026"/>
                  </a:lnTo>
                  <a:lnTo>
                    <a:pt x="1567307" y="2271611"/>
                  </a:lnTo>
                  <a:lnTo>
                    <a:pt x="1593888" y="2311362"/>
                  </a:lnTo>
                  <a:lnTo>
                    <a:pt x="1623110" y="2345448"/>
                  </a:lnTo>
                  <a:lnTo>
                    <a:pt x="1654556" y="2373960"/>
                  </a:lnTo>
                  <a:lnTo>
                    <a:pt x="1687817" y="2397023"/>
                  </a:lnTo>
                  <a:lnTo>
                    <a:pt x="1722513" y="2414752"/>
                  </a:lnTo>
                  <a:lnTo>
                    <a:pt x="1794598" y="2434590"/>
                  </a:lnTo>
                  <a:lnTo>
                    <a:pt x="1831187" y="2436914"/>
                  </a:lnTo>
                  <a:lnTo>
                    <a:pt x="1867585" y="2434348"/>
                  </a:lnTo>
                  <a:lnTo>
                    <a:pt x="1938286" y="2414892"/>
                  </a:lnTo>
                  <a:lnTo>
                    <a:pt x="2003488" y="2377109"/>
                  </a:lnTo>
                  <a:lnTo>
                    <a:pt x="2033028" y="2351608"/>
                  </a:lnTo>
                  <a:lnTo>
                    <a:pt x="2060003" y="2321839"/>
                  </a:lnTo>
                  <a:lnTo>
                    <a:pt x="2083993" y="2287930"/>
                  </a:lnTo>
                  <a:lnTo>
                    <a:pt x="2104618" y="2249982"/>
                  </a:lnTo>
                  <a:lnTo>
                    <a:pt x="2121458" y="2208098"/>
                  </a:lnTo>
                  <a:lnTo>
                    <a:pt x="2142020" y="2031809"/>
                  </a:lnTo>
                  <a:lnTo>
                    <a:pt x="2100529" y="1900313"/>
                  </a:lnTo>
                  <a:lnTo>
                    <a:pt x="2042363" y="1818119"/>
                  </a:lnTo>
                  <a:lnTo>
                    <a:pt x="2012899" y="1789709"/>
                  </a:lnTo>
                  <a:lnTo>
                    <a:pt x="834110" y="1161389"/>
                  </a:lnTo>
                  <a:lnTo>
                    <a:pt x="837184" y="1159027"/>
                  </a:lnTo>
                  <a:lnTo>
                    <a:pt x="846315" y="1152550"/>
                  </a:lnTo>
                  <a:lnTo>
                    <a:pt x="861288" y="1142898"/>
                  </a:lnTo>
                  <a:lnTo>
                    <a:pt x="880999" y="1131531"/>
                  </a:lnTo>
                  <a:lnTo>
                    <a:pt x="881786" y="1131455"/>
                  </a:lnTo>
                  <a:lnTo>
                    <a:pt x="925233" y="1048397"/>
                  </a:lnTo>
                  <a:lnTo>
                    <a:pt x="1025499" y="858558"/>
                  </a:lnTo>
                  <a:lnTo>
                    <a:pt x="1137500" y="650925"/>
                  </a:lnTo>
                  <a:lnTo>
                    <a:pt x="1216139" y="514477"/>
                  </a:lnTo>
                  <a:lnTo>
                    <a:pt x="1289456" y="418744"/>
                  </a:lnTo>
                  <a:lnTo>
                    <a:pt x="1388618" y="301269"/>
                  </a:lnTo>
                  <a:lnTo>
                    <a:pt x="1395349" y="293585"/>
                  </a:lnTo>
                  <a:lnTo>
                    <a:pt x="2376576" y="823556"/>
                  </a:lnTo>
                  <a:lnTo>
                    <a:pt x="2335123" y="857300"/>
                  </a:lnTo>
                  <a:lnTo>
                    <a:pt x="2255253" y="950696"/>
                  </a:lnTo>
                  <a:lnTo>
                    <a:pt x="2203678" y="1092047"/>
                  </a:lnTo>
                  <a:lnTo>
                    <a:pt x="2247074" y="1269631"/>
                  </a:lnTo>
                  <a:lnTo>
                    <a:pt x="2273668" y="1309395"/>
                  </a:lnTo>
                  <a:lnTo>
                    <a:pt x="2302891" y="1343482"/>
                  </a:lnTo>
                  <a:lnTo>
                    <a:pt x="2334349" y="1372031"/>
                  </a:lnTo>
                  <a:lnTo>
                    <a:pt x="2367635" y="1395120"/>
                  </a:lnTo>
                  <a:lnTo>
                    <a:pt x="2402357" y="1412875"/>
                  </a:lnTo>
                  <a:lnTo>
                    <a:pt x="2474506" y="1432788"/>
                  </a:lnTo>
                  <a:lnTo>
                    <a:pt x="2511133" y="1435163"/>
                  </a:lnTo>
                  <a:lnTo>
                    <a:pt x="2547594" y="1432623"/>
                  </a:lnTo>
                  <a:lnTo>
                    <a:pt x="2618397" y="1413243"/>
                  </a:lnTo>
                  <a:lnTo>
                    <a:pt x="2683738" y="1375486"/>
                  </a:lnTo>
                  <a:lnTo>
                    <a:pt x="2700439" y="1361109"/>
                  </a:lnTo>
                  <a:lnTo>
                    <a:pt x="2700439" y="79317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0" y="173132"/>
            <a:ext cx="16618585" cy="10114280"/>
            <a:chOff x="0" y="173132"/>
            <a:chExt cx="16618585" cy="10114280"/>
          </a:xfrm>
        </p:grpSpPr>
        <p:sp>
          <p:nvSpPr>
            <p:cNvPr id="33" name="object 33"/>
            <p:cNvSpPr/>
            <p:nvPr/>
          </p:nvSpPr>
          <p:spPr>
            <a:xfrm>
              <a:off x="0" y="9074988"/>
              <a:ext cx="582930" cy="880110"/>
            </a:xfrm>
            <a:custGeom>
              <a:avLst/>
              <a:gdLst/>
              <a:ahLst/>
              <a:cxnLst/>
              <a:rect l="l" t="t" r="r" b="b"/>
              <a:pathLst>
                <a:path w="582930" h="880109">
                  <a:moveTo>
                    <a:pt x="0" y="698498"/>
                  </a:moveTo>
                  <a:lnTo>
                    <a:pt x="26000" y="708409"/>
                  </a:lnTo>
                  <a:lnTo>
                    <a:pt x="46515" y="715217"/>
                  </a:lnTo>
                  <a:lnTo>
                    <a:pt x="58613" y="724255"/>
                  </a:lnTo>
                  <a:lnTo>
                    <a:pt x="65515" y="736775"/>
                  </a:lnTo>
                  <a:lnTo>
                    <a:pt x="67008" y="751257"/>
                  </a:lnTo>
                  <a:lnTo>
                    <a:pt x="62877" y="766178"/>
                  </a:lnTo>
                  <a:lnTo>
                    <a:pt x="53839" y="778275"/>
                  </a:lnTo>
                  <a:lnTo>
                    <a:pt x="41319" y="785177"/>
                  </a:lnTo>
                  <a:lnTo>
                    <a:pt x="26837" y="786670"/>
                  </a:lnTo>
                  <a:lnTo>
                    <a:pt x="11916" y="782539"/>
                  </a:lnTo>
                  <a:lnTo>
                    <a:pt x="0" y="778016"/>
                  </a:lnTo>
                  <a:lnTo>
                    <a:pt x="0" y="698498"/>
                  </a:lnTo>
                  <a:close/>
                </a:path>
                <a:path w="582930" h="880109">
                  <a:moveTo>
                    <a:pt x="521372" y="807694"/>
                  </a:moveTo>
                  <a:lnTo>
                    <a:pt x="542901" y="823631"/>
                  </a:lnTo>
                  <a:lnTo>
                    <a:pt x="549589" y="849528"/>
                  </a:lnTo>
                  <a:lnTo>
                    <a:pt x="533742" y="874037"/>
                  </a:lnTo>
                  <a:lnTo>
                    <a:pt x="505069" y="879533"/>
                  </a:lnTo>
                  <a:lnTo>
                    <a:pt x="483539" y="863582"/>
                  </a:lnTo>
                  <a:lnTo>
                    <a:pt x="476848" y="837614"/>
                  </a:lnTo>
                  <a:lnTo>
                    <a:pt x="492693" y="813063"/>
                  </a:lnTo>
                  <a:lnTo>
                    <a:pt x="521372" y="807694"/>
                  </a:lnTo>
                  <a:close/>
                </a:path>
                <a:path w="582930" h="880109">
                  <a:moveTo>
                    <a:pt x="137409" y="0"/>
                  </a:moveTo>
                  <a:lnTo>
                    <a:pt x="158938" y="15937"/>
                  </a:lnTo>
                  <a:lnTo>
                    <a:pt x="165626" y="41834"/>
                  </a:lnTo>
                  <a:lnTo>
                    <a:pt x="149779" y="66342"/>
                  </a:lnTo>
                  <a:lnTo>
                    <a:pt x="121107" y="71839"/>
                  </a:lnTo>
                  <a:lnTo>
                    <a:pt x="99577" y="55887"/>
                  </a:lnTo>
                  <a:lnTo>
                    <a:pt x="92886" y="29920"/>
                  </a:lnTo>
                  <a:lnTo>
                    <a:pt x="108730" y="5369"/>
                  </a:lnTo>
                  <a:lnTo>
                    <a:pt x="137409" y="0"/>
                  </a:lnTo>
                  <a:close/>
                </a:path>
                <a:path w="582930" h="880109">
                  <a:moveTo>
                    <a:pt x="554593" y="256888"/>
                  </a:moveTo>
                  <a:lnTo>
                    <a:pt x="576122" y="272825"/>
                  </a:lnTo>
                  <a:lnTo>
                    <a:pt x="582810" y="298722"/>
                  </a:lnTo>
                  <a:lnTo>
                    <a:pt x="566963" y="323231"/>
                  </a:lnTo>
                  <a:lnTo>
                    <a:pt x="539982" y="327625"/>
                  </a:lnTo>
                  <a:lnTo>
                    <a:pt x="519073" y="311303"/>
                  </a:lnTo>
                  <a:lnTo>
                    <a:pt x="511846" y="285701"/>
                  </a:lnTo>
                  <a:lnTo>
                    <a:pt x="525914" y="262257"/>
                  </a:lnTo>
                  <a:lnTo>
                    <a:pt x="554593" y="25688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0776" y="8161197"/>
              <a:ext cx="1878964" cy="2125980"/>
            </a:xfrm>
            <a:custGeom>
              <a:avLst/>
              <a:gdLst/>
              <a:ahLst/>
              <a:cxnLst/>
              <a:rect l="l" t="t" r="r" b="b"/>
              <a:pathLst>
                <a:path w="1878964" h="2125979">
                  <a:moveTo>
                    <a:pt x="1878660" y="751217"/>
                  </a:moveTo>
                  <a:lnTo>
                    <a:pt x="1874202" y="721245"/>
                  </a:lnTo>
                  <a:lnTo>
                    <a:pt x="1623999" y="559714"/>
                  </a:lnTo>
                  <a:lnTo>
                    <a:pt x="1598155" y="548728"/>
                  </a:lnTo>
                  <a:lnTo>
                    <a:pt x="1598599" y="548132"/>
                  </a:lnTo>
                  <a:lnTo>
                    <a:pt x="1587677" y="505167"/>
                  </a:lnTo>
                  <a:lnTo>
                    <a:pt x="1542681" y="432511"/>
                  </a:lnTo>
                  <a:lnTo>
                    <a:pt x="1524165" y="410959"/>
                  </a:lnTo>
                  <a:lnTo>
                    <a:pt x="1524165" y="517271"/>
                  </a:lnTo>
                  <a:lnTo>
                    <a:pt x="1161313" y="362953"/>
                  </a:lnTo>
                  <a:lnTo>
                    <a:pt x="791248" y="315391"/>
                  </a:lnTo>
                  <a:lnTo>
                    <a:pt x="545769" y="341922"/>
                  </a:lnTo>
                  <a:lnTo>
                    <a:pt x="486600" y="358927"/>
                  </a:lnTo>
                  <a:lnTo>
                    <a:pt x="428802" y="299745"/>
                  </a:lnTo>
                  <a:lnTo>
                    <a:pt x="465366" y="279311"/>
                  </a:lnTo>
                  <a:lnTo>
                    <a:pt x="581799" y="244221"/>
                  </a:lnTo>
                  <a:lnTo>
                    <a:pt x="788250" y="233781"/>
                  </a:lnTo>
                  <a:lnTo>
                    <a:pt x="1094841" y="287274"/>
                  </a:lnTo>
                  <a:lnTo>
                    <a:pt x="1190409" y="315633"/>
                  </a:lnTo>
                  <a:lnTo>
                    <a:pt x="1259662" y="340080"/>
                  </a:lnTo>
                  <a:lnTo>
                    <a:pt x="1308061" y="361073"/>
                  </a:lnTo>
                  <a:lnTo>
                    <a:pt x="1364183" y="394550"/>
                  </a:lnTo>
                  <a:lnTo>
                    <a:pt x="1415605" y="433120"/>
                  </a:lnTo>
                  <a:lnTo>
                    <a:pt x="1463649" y="471512"/>
                  </a:lnTo>
                  <a:lnTo>
                    <a:pt x="1516380" y="512025"/>
                  </a:lnTo>
                  <a:lnTo>
                    <a:pt x="1524165" y="517271"/>
                  </a:lnTo>
                  <a:lnTo>
                    <a:pt x="1524165" y="410959"/>
                  </a:lnTo>
                  <a:lnTo>
                    <a:pt x="1455953" y="341693"/>
                  </a:lnTo>
                  <a:lnTo>
                    <a:pt x="1394574" y="293103"/>
                  </a:lnTo>
                  <a:lnTo>
                    <a:pt x="1319809" y="244221"/>
                  </a:lnTo>
                  <a:lnTo>
                    <a:pt x="856627" y="47332"/>
                  </a:lnTo>
                  <a:lnTo>
                    <a:pt x="605764" y="15265"/>
                  </a:lnTo>
                  <a:lnTo>
                    <a:pt x="486283" y="0"/>
                  </a:lnTo>
                  <a:lnTo>
                    <a:pt x="240665" y="26847"/>
                  </a:lnTo>
                  <a:lnTo>
                    <a:pt x="151701" y="52552"/>
                  </a:lnTo>
                  <a:lnTo>
                    <a:pt x="0" y="173316"/>
                  </a:lnTo>
                  <a:lnTo>
                    <a:pt x="1220114" y="1437386"/>
                  </a:lnTo>
                  <a:lnTo>
                    <a:pt x="1156792" y="1462316"/>
                  </a:lnTo>
                  <a:lnTo>
                    <a:pt x="1023721" y="1544828"/>
                  </a:lnTo>
                  <a:lnTo>
                    <a:pt x="906284" y="1696478"/>
                  </a:lnTo>
                  <a:lnTo>
                    <a:pt x="889876" y="1928825"/>
                  </a:lnTo>
                  <a:lnTo>
                    <a:pt x="903211" y="1977237"/>
                  </a:lnTo>
                  <a:lnTo>
                    <a:pt x="920229" y="2021725"/>
                  </a:lnTo>
                  <a:lnTo>
                    <a:pt x="940663" y="2062276"/>
                  </a:lnTo>
                  <a:lnTo>
                    <a:pt x="964196" y="2098865"/>
                  </a:lnTo>
                  <a:lnTo>
                    <a:pt x="985951" y="2125815"/>
                  </a:lnTo>
                  <a:lnTo>
                    <a:pt x="1537068" y="2125815"/>
                  </a:lnTo>
                  <a:lnTo>
                    <a:pt x="1558404" y="2104085"/>
                  </a:lnTo>
                  <a:lnTo>
                    <a:pt x="1588223" y="2067407"/>
                  </a:lnTo>
                  <a:lnTo>
                    <a:pt x="1681530" y="1861451"/>
                  </a:lnTo>
                  <a:lnTo>
                    <a:pt x="1681848" y="1685569"/>
                  </a:lnTo>
                  <a:lnTo>
                    <a:pt x="1642770" y="1563001"/>
                  </a:lnTo>
                  <a:lnTo>
                    <a:pt x="1617827" y="1516989"/>
                  </a:lnTo>
                  <a:lnTo>
                    <a:pt x="1344599" y="1237272"/>
                  </a:lnTo>
                  <a:lnTo>
                    <a:pt x="735215" y="613435"/>
                  </a:lnTo>
                  <a:lnTo>
                    <a:pt x="770191" y="593788"/>
                  </a:lnTo>
                  <a:lnTo>
                    <a:pt x="886802" y="558406"/>
                  </a:lnTo>
                  <a:lnTo>
                    <a:pt x="1093292" y="547890"/>
                  </a:lnTo>
                  <a:lnTo>
                    <a:pt x="1399552" y="601916"/>
                  </a:lnTo>
                  <a:lnTo>
                    <a:pt x="1552752" y="644855"/>
                  </a:lnTo>
                  <a:lnTo>
                    <a:pt x="1649031" y="672769"/>
                  </a:lnTo>
                  <a:lnTo>
                    <a:pt x="1699006" y="687895"/>
                  </a:lnTo>
                  <a:lnTo>
                    <a:pt x="1778101" y="718629"/>
                  </a:lnTo>
                  <a:lnTo>
                    <a:pt x="1878660" y="751217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027" y="8098536"/>
              <a:ext cx="1879600" cy="2188845"/>
            </a:xfrm>
            <a:custGeom>
              <a:avLst/>
              <a:gdLst/>
              <a:ahLst/>
              <a:cxnLst/>
              <a:rect l="l" t="t" r="r" b="b"/>
              <a:pathLst>
                <a:path w="1879600" h="2188845">
                  <a:moveTo>
                    <a:pt x="1647901" y="932942"/>
                  </a:moveTo>
                  <a:lnTo>
                    <a:pt x="1613560" y="914031"/>
                  </a:lnTo>
                  <a:lnTo>
                    <a:pt x="1564411" y="913384"/>
                  </a:lnTo>
                  <a:lnTo>
                    <a:pt x="1520342" y="920597"/>
                  </a:lnTo>
                  <a:lnTo>
                    <a:pt x="1501228" y="925309"/>
                  </a:lnTo>
                  <a:lnTo>
                    <a:pt x="1511338" y="898321"/>
                  </a:lnTo>
                  <a:lnTo>
                    <a:pt x="1530896" y="841082"/>
                  </a:lnTo>
                  <a:lnTo>
                    <a:pt x="1543723" y="789203"/>
                  </a:lnTo>
                  <a:lnTo>
                    <a:pt x="1533639" y="778268"/>
                  </a:lnTo>
                  <a:lnTo>
                    <a:pt x="1508518" y="806386"/>
                  </a:lnTo>
                  <a:lnTo>
                    <a:pt x="1488198" y="840397"/>
                  </a:lnTo>
                  <a:lnTo>
                    <a:pt x="1474622" y="869073"/>
                  </a:lnTo>
                  <a:lnTo>
                    <a:pt x="1469669" y="881126"/>
                  </a:lnTo>
                  <a:lnTo>
                    <a:pt x="1454289" y="858177"/>
                  </a:lnTo>
                  <a:lnTo>
                    <a:pt x="1419225" y="811961"/>
                  </a:lnTo>
                  <a:lnTo>
                    <a:pt x="1381112" y="776465"/>
                  </a:lnTo>
                  <a:lnTo>
                    <a:pt x="1356588" y="785647"/>
                  </a:lnTo>
                  <a:lnTo>
                    <a:pt x="1362938" y="831710"/>
                  </a:lnTo>
                  <a:lnTo>
                    <a:pt x="1392212" y="878179"/>
                  </a:lnTo>
                  <a:lnTo>
                    <a:pt x="1424432" y="914095"/>
                  </a:lnTo>
                  <a:lnTo>
                    <a:pt x="1439621" y="928497"/>
                  </a:lnTo>
                  <a:lnTo>
                    <a:pt x="1419745" y="927417"/>
                  </a:lnTo>
                  <a:lnTo>
                    <a:pt x="1376565" y="929170"/>
                  </a:lnTo>
                  <a:lnTo>
                    <a:pt x="1334782" y="941222"/>
                  </a:lnTo>
                  <a:lnTo>
                    <a:pt x="1319047" y="971003"/>
                  </a:lnTo>
                  <a:lnTo>
                    <a:pt x="1336865" y="994168"/>
                  </a:lnTo>
                  <a:lnTo>
                    <a:pt x="1368856" y="991616"/>
                  </a:lnTo>
                  <a:lnTo>
                    <a:pt x="1399476" y="978776"/>
                  </a:lnTo>
                  <a:lnTo>
                    <a:pt x="1413141" y="971067"/>
                  </a:lnTo>
                  <a:lnTo>
                    <a:pt x="1406182" y="991019"/>
                  </a:lnTo>
                  <a:lnTo>
                    <a:pt x="1394142" y="1033792"/>
                  </a:lnTo>
                  <a:lnTo>
                    <a:pt x="1390230" y="1073721"/>
                  </a:lnTo>
                  <a:lnTo>
                    <a:pt x="1407642" y="1085164"/>
                  </a:lnTo>
                  <a:lnTo>
                    <a:pt x="1435125" y="1063574"/>
                  </a:lnTo>
                  <a:lnTo>
                    <a:pt x="1453756" y="1031125"/>
                  </a:lnTo>
                  <a:lnTo>
                    <a:pt x="1464335" y="1001547"/>
                  </a:lnTo>
                  <a:lnTo>
                    <a:pt x="1467688" y="988631"/>
                  </a:lnTo>
                  <a:lnTo>
                    <a:pt x="1480172" y="998702"/>
                  </a:lnTo>
                  <a:lnTo>
                    <a:pt x="1509560" y="1020813"/>
                  </a:lnTo>
                  <a:lnTo>
                    <a:pt x="1543723" y="1042835"/>
                  </a:lnTo>
                  <a:lnTo>
                    <a:pt x="1570545" y="1052614"/>
                  </a:lnTo>
                  <a:lnTo>
                    <a:pt x="1570990" y="1039406"/>
                  </a:lnTo>
                  <a:lnTo>
                    <a:pt x="1547164" y="1010881"/>
                  </a:lnTo>
                  <a:lnTo>
                    <a:pt x="1518564" y="982459"/>
                  </a:lnTo>
                  <a:lnTo>
                    <a:pt x="1504696" y="969556"/>
                  </a:lnTo>
                  <a:lnTo>
                    <a:pt x="1530845" y="969797"/>
                  </a:lnTo>
                  <a:lnTo>
                    <a:pt x="1586357" y="967155"/>
                  </a:lnTo>
                  <a:lnTo>
                    <a:pt x="1636839" y="956551"/>
                  </a:lnTo>
                  <a:lnTo>
                    <a:pt x="1647901" y="932942"/>
                  </a:lnTo>
                  <a:close/>
                </a:path>
                <a:path w="1879600" h="2188845">
                  <a:moveTo>
                    <a:pt x="1818144" y="1338757"/>
                  </a:moveTo>
                  <a:lnTo>
                    <a:pt x="1801736" y="1313281"/>
                  </a:lnTo>
                  <a:lnTo>
                    <a:pt x="1768411" y="1294879"/>
                  </a:lnTo>
                  <a:lnTo>
                    <a:pt x="1735632" y="1283728"/>
                  </a:lnTo>
                  <a:lnTo>
                    <a:pt x="1720837" y="1279969"/>
                  </a:lnTo>
                  <a:lnTo>
                    <a:pt x="1737626" y="1265275"/>
                  </a:lnTo>
                  <a:lnTo>
                    <a:pt x="1771929" y="1233424"/>
                  </a:lnTo>
                  <a:lnTo>
                    <a:pt x="1799704" y="1202753"/>
                  </a:lnTo>
                  <a:lnTo>
                    <a:pt x="1796834" y="1191615"/>
                  </a:lnTo>
                  <a:lnTo>
                    <a:pt x="1769529" y="1201051"/>
                  </a:lnTo>
                  <a:lnTo>
                    <a:pt x="1743392" y="1216685"/>
                  </a:lnTo>
                  <a:lnTo>
                    <a:pt x="1723783" y="1231353"/>
                  </a:lnTo>
                  <a:lnTo>
                    <a:pt x="1716062" y="1237830"/>
                  </a:lnTo>
                  <a:lnTo>
                    <a:pt x="1714030" y="1216571"/>
                  </a:lnTo>
                  <a:lnTo>
                    <a:pt x="1707146" y="1172286"/>
                  </a:lnTo>
                  <a:lnTo>
                    <a:pt x="1694192" y="1134211"/>
                  </a:lnTo>
                  <a:lnTo>
                    <a:pt x="1673999" y="1131582"/>
                  </a:lnTo>
                  <a:lnTo>
                    <a:pt x="1661515" y="1165656"/>
                  </a:lnTo>
                  <a:lnTo>
                    <a:pt x="1664474" y="1208227"/>
                  </a:lnTo>
                  <a:lnTo>
                    <a:pt x="1673263" y="1244574"/>
                  </a:lnTo>
                  <a:lnTo>
                    <a:pt x="1678330" y="1259967"/>
                  </a:lnTo>
                  <a:lnTo>
                    <a:pt x="1665147" y="1251889"/>
                  </a:lnTo>
                  <a:lnTo>
                    <a:pt x="1635074" y="1237157"/>
                  </a:lnTo>
                  <a:lnTo>
                    <a:pt x="1602295" y="1229931"/>
                  </a:lnTo>
                  <a:lnTo>
                    <a:pt x="1580997" y="1244434"/>
                  </a:lnTo>
                  <a:lnTo>
                    <a:pt x="1584782" y="1266939"/>
                  </a:lnTo>
                  <a:lnTo>
                    <a:pt x="1607439" y="1276883"/>
                  </a:lnTo>
                  <a:lnTo>
                    <a:pt x="1632851" y="1279245"/>
                  </a:lnTo>
                  <a:lnTo>
                    <a:pt x="1644904" y="1278928"/>
                  </a:lnTo>
                  <a:lnTo>
                    <a:pt x="1632800" y="1289951"/>
                  </a:lnTo>
                  <a:lnTo>
                    <a:pt x="1608785" y="1314551"/>
                  </a:lnTo>
                  <a:lnTo>
                    <a:pt x="1591335" y="1340065"/>
                  </a:lnTo>
                  <a:lnTo>
                    <a:pt x="1598917" y="1353794"/>
                  </a:lnTo>
                  <a:lnTo>
                    <a:pt x="1625739" y="1349324"/>
                  </a:lnTo>
                  <a:lnTo>
                    <a:pt x="1650466" y="1334122"/>
                  </a:lnTo>
                  <a:lnTo>
                    <a:pt x="1668602" y="1317891"/>
                  </a:lnTo>
                  <a:lnTo>
                    <a:pt x="1675650" y="1310322"/>
                  </a:lnTo>
                  <a:lnTo>
                    <a:pt x="1680425" y="1321841"/>
                  </a:lnTo>
                  <a:lnTo>
                    <a:pt x="1692262" y="1347774"/>
                  </a:lnTo>
                  <a:lnTo>
                    <a:pt x="1707324" y="1375168"/>
                  </a:lnTo>
                  <a:lnTo>
                    <a:pt x="1721866" y="1391107"/>
                  </a:lnTo>
                  <a:lnTo>
                    <a:pt x="1727060" y="1382458"/>
                  </a:lnTo>
                  <a:lnTo>
                    <a:pt x="1721294" y="1354429"/>
                  </a:lnTo>
                  <a:lnTo>
                    <a:pt x="1712214" y="1324673"/>
                  </a:lnTo>
                  <a:lnTo>
                    <a:pt x="1707489" y="1310843"/>
                  </a:lnTo>
                  <a:lnTo>
                    <a:pt x="1725180" y="1320634"/>
                  </a:lnTo>
                  <a:lnTo>
                    <a:pt x="1763890" y="1339278"/>
                  </a:lnTo>
                  <a:lnTo>
                    <a:pt x="1802066" y="1350683"/>
                  </a:lnTo>
                  <a:lnTo>
                    <a:pt x="1818144" y="1338757"/>
                  </a:lnTo>
                  <a:close/>
                </a:path>
                <a:path w="1879600" h="2188845">
                  <a:moveTo>
                    <a:pt x="1879079" y="751484"/>
                  </a:moveTo>
                  <a:lnTo>
                    <a:pt x="1874634" y="721499"/>
                  </a:lnTo>
                  <a:lnTo>
                    <a:pt x="1624418" y="559968"/>
                  </a:lnTo>
                  <a:lnTo>
                    <a:pt x="1598129" y="548792"/>
                  </a:lnTo>
                  <a:lnTo>
                    <a:pt x="1598612" y="548132"/>
                  </a:lnTo>
                  <a:lnTo>
                    <a:pt x="1587690" y="505155"/>
                  </a:lnTo>
                  <a:lnTo>
                    <a:pt x="1542694" y="432511"/>
                  </a:lnTo>
                  <a:lnTo>
                    <a:pt x="1524520" y="411365"/>
                  </a:lnTo>
                  <a:lnTo>
                    <a:pt x="1524520" y="517499"/>
                  </a:lnTo>
                  <a:lnTo>
                    <a:pt x="1161745" y="363220"/>
                  </a:lnTo>
                  <a:lnTo>
                    <a:pt x="791679" y="315658"/>
                  </a:lnTo>
                  <a:lnTo>
                    <a:pt x="546201" y="342188"/>
                  </a:lnTo>
                  <a:lnTo>
                    <a:pt x="486892" y="359219"/>
                  </a:lnTo>
                  <a:lnTo>
                    <a:pt x="428815" y="299745"/>
                  </a:lnTo>
                  <a:lnTo>
                    <a:pt x="465366" y="279311"/>
                  </a:lnTo>
                  <a:lnTo>
                    <a:pt x="581799" y="244221"/>
                  </a:lnTo>
                  <a:lnTo>
                    <a:pt x="788250" y="233768"/>
                  </a:lnTo>
                  <a:lnTo>
                    <a:pt x="1094854" y="287261"/>
                  </a:lnTo>
                  <a:lnTo>
                    <a:pt x="1190409" y="315620"/>
                  </a:lnTo>
                  <a:lnTo>
                    <a:pt x="1259662" y="340080"/>
                  </a:lnTo>
                  <a:lnTo>
                    <a:pt x="1308074" y="361073"/>
                  </a:lnTo>
                  <a:lnTo>
                    <a:pt x="1364195" y="394550"/>
                  </a:lnTo>
                  <a:lnTo>
                    <a:pt x="1415618" y="433120"/>
                  </a:lnTo>
                  <a:lnTo>
                    <a:pt x="1463649" y="471512"/>
                  </a:lnTo>
                  <a:lnTo>
                    <a:pt x="1516392" y="512025"/>
                  </a:lnTo>
                  <a:lnTo>
                    <a:pt x="1524520" y="517499"/>
                  </a:lnTo>
                  <a:lnTo>
                    <a:pt x="1524520" y="411365"/>
                  </a:lnTo>
                  <a:lnTo>
                    <a:pt x="1455953" y="341693"/>
                  </a:lnTo>
                  <a:lnTo>
                    <a:pt x="1394574" y="293090"/>
                  </a:lnTo>
                  <a:lnTo>
                    <a:pt x="1319809" y="244221"/>
                  </a:lnTo>
                  <a:lnTo>
                    <a:pt x="856627" y="47332"/>
                  </a:lnTo>
                  <a:lnTo>
                    <a:pt x="605764" y="15265"/>
                  </a:lnTo>
                  <a:lnTo>
                    <a:pt x="486283" y="0"/>
                  </a:lnTo>
                  <a:lnTo>
                    <a:pt x="240677" y="26847"/>
                  </a:lnTo>
                  <a:lnTo>
                    <a:pt x="151714" y="52552"/>
                  </a:lnTo>
                  <a:lnTo>
                    <a:pt x="0" y="173316"/>
                  </a:lnTo>
                  <a:lnTo>
                    <a:pt x="1220546" y="1437640"/>
                  </a:lnTo>
                  <a:lnTo>
                    <a:pt x="1157211" y="1462570"/>
                  </a:lnTo>
                  <a:lnTo>
                    <a:pt x="1024153" y="1545082"/>
                  </a:lnTo>
                  <a:lnTo>
                    <a:pt x="906716" y="1696732"/>
                  </a:lnTo>
                  <a:lnTo>
                    <a:pt x="890295" y="1929079"/>
                  </a:lnTo>
                  <a:lnTo>
                    <a:pt x="903617" y="1977415"/>
                  </a:lnTo>
                  <a:lnTo>
                    <a:pt x="920623" y="2021827"/>
                  </a:lnTo>
                  <a:lnTo>
                    <a:pt x="941031" y="2062314"/>
                  </a:lnTo>
                  <a:lnTo>
                    <a:pt x="964565" y="2098865"/>
                  </a:lnTo>
                  <a:lnTo>
                    <a:pt x="990904" y="2131466"/>
                  </a:lnTo>
                  <a:lnTo>
                    <a:pt x="1019771" y="2160092"/>
                  </a:lnTo>
                  <a:lnTo>
                    <a:pt x="1050886" y="2184743"/>
                  </a:lnTo>
                  <a:lnTo>
                    <a:pt x="1056855" y="2188476"/>
                  </a:lnTo>
                  <a:lnTo>
                    <a:pt x="1458620" y="2188476"/>
                  </a:lnTo>
                  <a:lnTo>
                    <a:pt x="1492846" y="2164994"/>
                  </a:lnTo>
                  <a:lnTo>
                    <a:pt x="1526578" y="2136635"/>
                  </a:lnTo>
                  <a:lnTo>
                    <a:pt x="1558467" y="2104110"/>
                  </a:lnTo>
                  <a:lnTo>
                    <a:pt x="1588236" y="2067394"/>
                  </a:lnTo>
                  <a:lnTo>
                    <a:pt x="1681353" y="1861337"/>
                  </a:lnTo>
                  <a:lnTo>
                    <a:pt x="1681695" y="1685467"/>
                  </a:lnTo>
                  <a:lnTo>
                    <a:pt x="1642706" y="1562963"/>
                  </a:lnTo>
                  <a:lnTo>
                    <a:pt x="1617840" y="1516989"/>
                  </a:lnTo>
                  <a:lnTo>
                    <a:pt x="1344955" y="1237627"/>
                  </a:lnTo>
                  <a:lnTo>
                    <a:pt x="735533" y="613765"/>
                  </a:lnTo>
                  <a:lnTo>
                    <a:pt x="770610" y="594042"/>
                  </a:lnTo>
                  <a:lnTo>
                    <a:pt x="887234" y="558660"/>
                  </a:lnTo>
                  <a:lnTo>
                    <a:pt x="1093711" y="548144"/>
                  </a:lnTo>
                  <a:lnTo>
                    <a:pt x="1399984" y="602183"/>
                  </a:lnTo>
                  <a:lnTo>
                    <a:pt x="1553184" y="645109"/>
                  </a:lnTo>
                  <a:lnTo>
                    <a:pt x="1649463" y="673023"/>
                  </a:lnTo>
                  <a:lnTo>
                    <a:pt x="1699437" y="688149"/>
                  </a:lnTo>
                  <a:lnTo>
                    <a:pt x="1778533" y="718883"/>
                  </a:lnTo>
                  <a:lnTo>
                    <a:pt x="1879079" y="751484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6660" y="173132"/>
              <a:ext cx="250511" cy="2466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5710" y="1777784"/>
              <a:ext cx="192287" cy="217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2833" y="198034"/>
              <a:ext cx="70395" cy="69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599" y="0"/>
            <a:ext cx="18516598" cy="10286999"/>
            <a:chOff x="-228599" y="0"/>
            <a:chExt cx="18516598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99" y="35482"/>
              <a:ext cx="9424782" cy="30686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03274" y="2040836"/>
              <a:ext cx="4632960" cy="752475"/>
            </a:xfrm>
            <a:custGeom>
              <a:avLst/>
              <a:gdLst/>
              <a:ahLst/>
              <a:cxnLst/>
              <a:rect l="l" t="t" r="r" b="b"/>
              <a:pathLst>
                <a:path w="4632959" h="752475">
                  <a:moveTo>
                    <a:pt x="0" y="752163"/>
                  </a:moveTo>
                  <a:lnTo>
                    <a:pt x="4632847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3042" y="2467942"/>
              <a:ext cx="3439795" cy="133350"/>
            </a:xfrm>
            <a:custGeom>
              <a:avLst/>
              <a:gdLst/>
              <a:ahLst/>
              <a:cxnLst/>
              <a:rect l="l" t="t" r="r" b="b"/>
              <a:pathLst>
                <a:path w="3439795" h="133350">
                  <a:moveTo>
                    <a:pt x="0" y="133053"/>
                  </a:moveTo>
                  <a:lnTo>
                    <a:pt x="3439319" y="0"/>
                  </a:lnTo>
                </a:path>
              </a:pathLst>
            </a:custGeom>
            <a:ln w="1047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130" y="9376798"/>
              <a:ext cx="775335" cy="845819"/>
            </a:xfrm>
            <a:custGeom>
              <a:avLst/>
              <a:gdLst/>
              <a:ahLst/>
              <a:cxnLst/>
              <a:rect l="l" t="t" r="r" b="b"/>
              <a:pathLst>
                <a:path w="775335" h="845820">
                  <a:moveTo>
                    <a:pt x="43446" y="574926"/>
                  </a:moveTo>
                  <a:lnTo>
                    <a:pt x="112198" y="592249"/>
                  </a:lnTo>
                  <a:lnTo>
                    <a:pt x="89979" y="619496"/>
                  </a:lnTo>
                  <a:lnTo>
                    <a:pt x="78803" y="633129"/>
                  </a:lnTo>
                  <a:lnTo>
                    <a:pt x="67566" y="646695"/>
                  </a:lnTo>
                  <a:lnTo>
                    <a:pt x="56797" y="654621"/>
                  </a:lnTo>
                  <a:lnTo>
                    <a:pt x="44412" y="657250"/>
                  </a:lnTo>
                  <a:lnTo>
                    <a:pt x="31758" y="654790"/>
                  </a:lnTo>
                  <a:lnTo>
                    <a:pt x="20177" y="647451"/>
                  </a:lnTo>
                  <a:lnTo>
                    <a:pt x="13134" y="638686"/>
                  </a:lnTo>
                  <a:lnTo>
                    <a:pt x="10631" y="627416"/>
                  </a:lnTo>
                  <a:lnTo>
                    <a:pt x="12303" y="615386"/>
                  </a:lnTo>
                  <a:lnTo>
                    <a:pt x="17789" y="604344"/>
                  </a:lnTo>
                  <a:lnTo>
                    <a:pt x="28921" y="592649"/>
                  </a:lnTo>
                  <a:lnTo>
                    <a:pt x="39239" y="580283"/>
                  </a:lnTo>
                  <a:lnTo>
                    <a:pt x="43446" y="574926"/>
                  </a:lnTo>
                  <a:close/>
                </a:path>
                <a:path w="775335" h="845820">
                  <a:moveTo>
                    <a:pt x="168945" y="424812"/>
                  </a:moveTo>
                  <a:lnTo>
                    <a:pt x="181309" y="428596"/>
                  </a:lnTo>
                  <a:lnTo>
                    <a:pt x="191536" y="437115"/>
                  </a:lnTo>
                  <a:lnTo>
                    <a:pt x="197631" y="448579"/>
                  </a:lnTo>
                  <a:lnTo>
                    <a:pt x="198905" y="460898"/>
                  </a:lnTo>
                  <a:lnTo>
                    <a:pt x="194667" y="471984"/>
                  </a:lnTo>
                  <a:lnTo>
                    <a:pt x="184313" y="488463"/>
                  </a:lnTo>
                  <a:lnTo>
                    <a:pt x="173848" y="505587"/>
                  </a:lnTo>
                  <a:lnTo>
                    <a:pt x="162823" y="522881"/>
                  </a:lnTo>
                  <a:lnTo>
                    <a:pt x="150789" y="539869"/>
                  </a:lnTo>
                  <a:lnTo>
                    <a:pt x="166421" y="550915"/>
                  </a:lnTo>
                  <a:lnTo>
                    <a:pt x="196807" y="574441"/>
                  </a:lnTo>
                  <a:lnTo>
                    <a:pt x="212439" y="585487"/>
                  </a:lnTo>
                  <a:lnTo>
                    <a:pt x="220365" y="596257"/>
                  </a:lnTo>
                  <a:lnTo>
                    <a:pt x="222994" y="608641"/>
                  </a:lnTo>
                  <a:lnTo>
                    <a:pt x="220534" y="621296"/>
                  </a:lnTo>
                  <a:lnTo>
                    <a:pt x="213195" y="632877"/>
                  </a:lnTo>
                  <a:lnTo>
                    <a:pt x="202426" y="640803"/>
                  </a:lnTo>
                  <a:lnTo>
                    <a:pt x="190042" y="643431"/>
                  </a:lnTo>
                  <a:lnTo>
                    <a:pt x="177387" y="640972"/>
                  </a:lnTo>
                  <a:lnTo>
                    <a:pt x="165806" y="633633"/>
                  </a:lnTo>
                  <a:lnTo>
                    <a:pt x="112198" y="592249"/>
                  </a:lnTo>
                  <a:lnTo>
                    <a:pt x="43446" y="574926"/>
                  </a:lnTo>
                  <a:lnTo>
                    <a:pt x="49388" y="567358"/>
                  </a:lnTo>
                  <a:lnTo>
                    <a:pt x="60012" y="553983"/>
                  </a:lnTo>
                  <a:lnTo>
                    <a:pt x="10554" y="514748"/>
                  </a:lnTo>
                  <a:lnTo>
                    <a:pt x="2628" y="503979"/>
                  </a:lnTo>
                  <a:lnTo>
                    <a:pt x="0" y="491594"/>
                  </a:lnTo>
                  <a:lnTo>
                    <a:pt x="2459" y="478939"/>
                  </a:lnTo>
                  <a:lnTo>
                    <a:pt x="4217" y="476165"/>
                  </a:lnTo>
                  <a:lnTo>
                    <a:pt x="101591" y="500699"/>
                  </a:lnTo>
                  <a:lnTo>
                    <a:pt x="103741" y="496549"/>
                  </a:lnTo>
                  <a:lnTo>
                    <a:pt x="109138" y="491560"/>
                  </a:lnTo>
                  <a:lnTo>
                    <a:pt x="110125" y="484356"/>
                  </a:lnTo>
                  <a:lnTo>
                    <a:pt x="117177" y="474066"/>
                  </a:lnTo>
                  <a:lnTo>
                    <a:pt x="130869" y="452243"/>
                  </a:lnTo>
                  <a:lnTo>
                    <a:pt x="137922" y="441953"/>
                  </a:lnTo>
                  <a:lnTo>
                    <a:pt x="146039" y="431781"/>
                  </a:lnTo>
                  <a:lnTo>
                    <a:pt x="156784" y="425970"/>
                  </a:lnTo>
                  <a:lnTo>
                    <a:pt x="168945" y="424812"/>
                  </a:lnTo>
                  <a:close/>
                </a:path>
                <a:path w="775335" h="845820">
                  <a:moveTo>
                    <a:pt x="45606" y="459263"/>
                  </a:moveTo>
                  <a:lnTo>
                    <a:pt x="57187" y="466602"/>
                  </a:lnTo>
                  <a:lnTo>
                    <a:pt x="68126" y="475461"/>
                  </a:lnTo>
                  <a:lnTo>
                    <a:pt x="90688" y="491694"/>
                  </a:lnTo>
                  <a:lnTo>
                    <a:pt x="101591" y="500699"/>
                  </a:lnTo>
                  <a:lnTo>
                    <a:pt x="4217" y="476165"/>
                  </a:lnTo>
                  <a:lnTo>
                    <a:pt x="9798" y="467358"/>
                  </a:lnTo>
                  <a:lnTo>
                    <a:pt x="20567" y="459432"/>
                  </a:lnTo>
                  <a:lnTo>
                    <a:pt x="32951" y="456804"/>
                  </a:lnTo>
                  <a:lnTo>
                    <a:pt x="45606" y="459263"/>
                  </a:lnTo>
                  <a:close/>
                </a:path>
                <a:path w="775335" h="845820">
                  <a:moveTo>
                    <a:pt x="591023" y="785981"/>
                  </a:moveTo>
                  <a:lnTo>
                    <a:pt x="605167" y="805023"/>
                  </a:lnTo>
                  <a:lnTo>
                    <a:pt x="604173" y="828687"/>
                  </a:lnTo>
                  <a:lnTo>
                    <a:pt x="584441" y="845378"/>
                  </a:lnTo>
                  <a:lnTo>
                    <a:pt x="558732" y="842661"/>
                  </a:lnTo>
                  <a:lnTo>
                    <a:pt x="544591" y="823607"/>
                  </a:lnTo>
                  <a:lnTo>
                    <a:pt x="545601" y="799882"/>
                  </a:lnTo>
                  <a:lnTo>
                    <a:pt x="565341" y="783154"/>
                  </a:lnTo>
                  <a:lnTo>
                    <a:pt x="591023" y="785981"/>
                  </a:lnTo>
                  <a:close/>
                </a:path>
                <a:path w="775335" h="845820">
                  <a:moveTo>
                    <a:pt x="473412" y="2826"/>
                  </a:moveTo>
                  <a:lnTo>
                    <a:pt x="487556" y="21868"/>
                  </a:lnTo>
                  <a:lnTo>
                    <a:pt x="486562" y="45532"/>
                  </a:lnTo>
                  <a:lnTo>
                    <a:pt x="466831" y="62223"/>
                  </a:lnTo>
                  <a:lnTo>
                    <a:pt x="441121" y="59506"/>
                  </a:lnTo>
                  <a:lnTo>
                    <a:pt x="426981" y="40452"/>
                  </a:lnTo>
                  <a:lnTo>
                    <a:pt x="427990" y="16727"/>
                  </a:lnTo>
                  <a:lnTo>
                    <a:pt x="447731" y="0"/>
                  </a:lnTo>
                  <a:lnTo>
                    <a:pt x="473412" y="2826"/>
                  </a:lnTo>
                  <a:close/>
                </a:path>
                <a:path w="775335" h="845820">
                  <a:moveTo>
                    <a:pt x="760841" y="327800"/>
                  </a:moveTo>
                  <a:lnTo>
                    <a:pt x="774985" y="346842"/>
                  </a:lnTo>
                  <a:lnTo>
                    <a:pt x="773991" y="370506"/>
                  </a:lnTo>
                  <a:lnTo>
                    <a:pt x="754259" y="387197"/>
                  </a:lnTo>
                  <a:lnTo>
                    <a:pt x="730267" y="383981"/>
                  </a:lnTo>
                  <a:lnTo>
                    <a:pt x="716747" y="364773"/>
                  </a:lnTo>
                  <a:lnTo>
                    <a:pt x="717208" y="341221"/>
                  </a:lnTo>
                  <a:lnTo>
                    <a:pt x="735159" y="324974"/>
                  </a:lnTo>
                  <a:lnTo>
                    <a:pt x="760841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6314" y="6897947"/>
              <a:ext cx="240227" cy="2303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7900" y="7156158"/>
              <a:ext cx="348615" cy="387350"/>
            </a:xfrm>
            <a:custGeom>
              <a:avLst/>
              <a:gdLst/>
              <a:ahLst/>
              <a:cxnLst/>
              <a:rect l="l" t="t" r="r" b="b"/>
              <a:pathLst>
                <a:path w="348615" h="387350">
                  <a:moveTo>
                    <a:pt x="46431" y="2826"/>
                  </a:moveTo>
                  <a:lnTo>
                    <a:pt x="60575" y="21868"/>
                  </a:lnTo>
                  <a:lnTo>
                    <a:pt x="59581" y="45532"/>
                  </a:lnTo>
                  <a:lnTo>
                    <a:pt x="39850" y="62223"/>
                  </a:lnTo>
                  <a:lnTo>
                    <a:pt x="14140" y="59506"/>
                  </a:lnTo>
                  <a:lnTo>
                    <a:pt x="0" y="40452"/>
                  </a:lnTo>
                  <a:lnTo>
                    <a:pt x="1009" y="16727"/>
                  </a:lnTo>
                  <a:lnTo>
                    <a:pt x="20749" y="0"/>
                  </a:lnTo>
                  <a:lnTo>
                    <a:pt x="46431" y="2826"/>
                  </a:lnTo>
                  <a:close/>
                </a:path>
                <a:path w="348615" h="387350">
                  <a:moveTo>
                    <a:pt x="333860" y="327800"/>
                  </a:moveTo>
                  <a:lnTo>
                    <a:pt x="348003" y="346842"/>
                  </a:lnTo>
                  <a:lnTo>
                    <a:pt x="347009" y="370506"/>
                  </a:lnTo>
                  <a:lnTo>
                    <a:pt x="327278" y="387197"/>
                  </a:lnTo>
                  <a:lnTo>
                    <a:pt x="303286" y="383981"/>
                  </a:lnTo>
                  <a:lnTo>
                    <a:pt x="289766" y="364773"/>
                  </a:lnTo>
                  <a:lnTo>
                    <a:pt x="290227" y="341221"/>
                  </a:lnTo>
                  <a:lnTo>
                    <a:pt x="308178" y="324974"/>
                  </a:lnTo>
                  <a:lnTo>
                    <a:pt x="333860" y="32780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259" y="7785341"/>
              <a:ext cx="1950085" cy="1984375"/>
            </a:xfrm>
            <a:custGeom>
              <a:avLst/>
              <a:gdLst/>
              <a:ahLst/>
              <a:cxnLst/>
              <a:rect l="l" t="t" r="r" b="b"/>
              <a:pathLst>
                <a:path w="1950085" h="1984375">
                  <a:moveTo>
                    <a:pt x="1949881" y="399402"/>
                  </a:moveTo>
                  <a:lnTo>
                    <a:pt x="1928723" y="380771"/>
                  </a:lnTo>
                  <a:lnTo>
                    <a:pt x="1912467" y="367626"/>
                  </a:lnTo>
                  <a:lnTo>
                    <a:pt x="1902040" y="359816"/>
                  </a:lnTo>
                  <a:lnTo>
                    <a:pt x="1900313" y="358609"/>
                  </a:lnTo>
                  <a:lnTo>
                    <a:pt x="1898370" y="356387"/>
                  </a:lnTo>
                  <a:lnTo>
                    <a:pt x="1851901" y="341363"/>
                  </a:lnTo>
                  <a:lnTo>
                    <a:pt x="1800402" y="323062"/>
                  </a:lnTo>
                  <a:lnTo>
                    <a:pt x="1745881" y="302501"/>
                  </a:lnTo>
                  <a:lnTo>
                    <a:pt x="1690357" y="280720"/>
                  </a:lnTo>
                  <a:lnTo>
                    <a:pt x="1635836" y="258724"/>
                  </a:lnTo>
                  <a:lnTo>
                    <a:pt x="1584325" y="237553"/>
                  </a:lnTo>
                  <a:lnTo>
                    <a:pt x="1498333" y="201688"/>
                  </a:lnTo>
                  <a:lnTo>
                    <a:pt x="1467891" y="189052"/>
                  </a:lnTo>
                  <a:lnTo>
                    <a:pt x="1322019" y="146405"/>
                  </a:lnTo>
                  <a:lnTo>
                    <a:pt x="1074991" y="82867"/>
                  </a:lnTo>
                  <a:lnTo>
                    <a:pt x="842175" y="25171"/>
                  </a:lnTo>
                  <a:lnTo>
                    <a:pt x="738924" y="0"/>
                  </a:lnTo>
                  <a:lnTo>
                    <a:pt x="739381" y="1117"/>
                  </a:lnTo>
                  <a:lnTo>
                    <a:pt x="738505" y="850"/>
                  </a:lnTo>
                  <a:lnTo>
                    <a:pt x="496227" y="1205001"/>
                  </a:lnTo>
                  <a:lnTo>
                    <a:pt x="456717" y="1178509"/>
                  </a:lnTo>
                  <a:lnTo>
                    <a:pt x="356400" y="1134846"/>
                  </a:lnTo>
                  <a:lnTo>
                    <a:pt x="222643" y="1127760"/>
                  </a:lnTo>
                  <a:lnTo>
                    <a:pt x="82778" y="1210957"/>
                  </a:lnTo>
                  <a:lnTo>
                    <a:pt x="52895" y="1248143"/>
                  </a:lnTo>
                  <a:lnTo>
                    <a:pt x="29959" y="1286243"/>
                  </a:lnTo>
                  <a:lnTo>
                    <a:pt x="13677" y="1324838"/>
                  </a:lnTo>
                  <a:lnTo>
                    <a:pt x="3784" y="1363472"/>
                  </a:lnTo>
                  <a:lnTo>
                    <a:pt x="0" y="1401686"/>
                  </a:lnTo>
                  <a:lnTo>
                    <a:pt x="2044" y="1439037"/>
                  </a:lnTo>
                  <a:lnTo>
                    <a:pt x="22479" y="1509395"/>
                  </a:lnTo>
                  <a:lnTo>
                    <a:pt x="62852" y="1570939"/>
                  </a:lnTo>
                  <a:lnTo>
                    <a:pt x="120916" y="1620100"/>
                  </a:lnTo>
                  <a:lnTo>
                    <a:pt x="155892" y="1638922"/>
                  </a:lnTo>
                  <a:lnTo>
                    <a:pt x="194449" y="1653311"/>
                  </a:lnTo>
                  <a:lnTo>
                    <a:pt x="236308" y="1662811"/>
                  </a:lnTo>
                  <a:lnTo>
                    <a:pt x="281203" y="1666989"/>
                  </a:lnTo>
                  <a:lnTo>
                    <a:pt x="436613" y="1638566"/>
                  </a:lnTo>
                  <a:lnTo>
                    <a:pt x="537743" y="1568996"/>
                  </a:lnTo>
                  <a:lnTo>
                    <a:pt x="592556" y="1498066"/>
                  </a:lnTo>
                  <a:lnTo>
                    <a:pt x="609066" y="1465580"/>
                  </a:lnTo>
                  <a:lnTo>
                    <a:pt x="836866" y="297205"/>
                  </a:lnTo>
                  <a:lnTo>
                    <a:pt x="839673" y="299212"/>
                  </a:lnTo>
                  <a:lnTo>
                    <a:pt x="847559" y="305295"/>
                  </a:lnTo>
                  <a:lnTo>
                    <a:pt x="859675" y="315531"/>
                  </a:lnTo>
                  <a:lnTo>
                    <a:pt x="874090" y="328980"/>
                  </a:lnTo>
                  <a:lnTo>
                    <a:pt x="874331" y="329565"/>
                  </a:lnTo>
                  <a:lnTo>
                    <a:pt x="874814" y="329666"/>
                  </a:lnTo>
                  <a:lnTo>
                    <a:pt x="875182" y="329996"/>
                  </a:lnTo>
                  <a:lnTo>
                    <a:pt x="875220" y="329742"/>
                  </a:lnTo>
                  <a:lnTo>
                    <a:pt x="956348" y="344919"/>
                  </a:lnTo>
                  <a:lnTo>
                    <a:pt x="1144066" y="380822"/>
                  </a:lnTo>
                  <a:lnTo>
                    <a:pt x="1349997" y="422071"/>
                  </a:lnTo>
                  <a:lnTo>
                    <a:pt x="1486623" y="453478"/>
                  </a:lnTo>
                  <a:lnTo>
                    <a:pt x="1586992" y="490588"/>
                  </a:lnTo>
                  <a:lnTo>
                    <a:pt x="1713141" y="544436"/>
                  </a:lnTo>
                  <a:lnTo>
                    <a:pt x="1722132" y="548487"/>
                  </a:lnTo>
                  <a:lnTo>
                    <a:pt x="1526222" y="1522222"/>
                  </a:lnTo>
                  <a:lnTo>
                    <a:pt x="1486712" y="1495729"/>
                  </a:lnTo>
                  <a:lnTo>
                    <a:pt x="1386408" y="1452067"/>
                  </a:lnTo>
                  <a:lnTo>
                    <a:pt x="1252639" y="1444980"/>
                  </a:lnTo>
                  <a:lnTo>
                    <a:pt x="1112774" y="1528178"/>
                  </a:lnTo>
                  <a:lnTo>
                    <a:pt x="1082890" y="1565351"/>
                  </a:lnTo>
                  <a:lnTo>
                    <a:pt x="1059954" y="1603425"/>
                  </a:lnTo>
                  <a:lnTo>
                    <a:pt x="1043673" y="1641983"/>
                  </a:lnTo>
                  <a:lnTo>
                    <a:pt x="1033780" y="1680552"/>
                  </a:lnTo>
                  <a:lnTo>
                    <a:pt x="1029995" y="1718716"/>
                  </a:lnTo>
                  <a:lnTo>
                    <a:pt x="1032040" y="1756016"/>
                  </a:lnTo>
                  <a:lnTo>
                    <a:pt x="1052474" y="1826234"/>
                  </a:lnTo>
                  <a:lnTo>
                    <a:pt x="1092847" y="1887677"/>
                  </a:lnTo>
                  <a:lnTo>
                    <a:pt x="1150912" y="1936775"/>
                  </a:lnTo>
                  <a:lnTo>
                    <a:pt x="1185887" y="1955596"/>
                  </a:lnTo>
                  <a:lnTo>
                    <a:pt x="1224445" y="1969998"/>
                  </a:lnTo>
                  <a:lnTo>
                    <a:pt x="1266304" y="1979536"/>
                  </a:lnTo>
                  <a:lnTo>
                    <a:pt x="1311198" y="1983778"/>
                  </a:lnTo>
                  <a:lnTo>
                    <a:pt x="1466608" y="1955368"/>
                  </a:lnTo>
                  <a:lnTo>
                    <a:pt x="1567738" y="1885797"/>
                  </a:lnTo>
                  <a:lnTo>
                    <a:pt x="1622564" y="1814868"/>
                  </a:lnTo>
                  <a:lnTo>
                    <a:pt x="1639062" y="1782381"/>
                  </a:lnTo>
                  <a:lnTo>
                    <a:pt x="1866861" y="614426"/>
                  </a:lnTo>
                  <a:lnTo>
                    <a:pt x="1869668" y="616432"/>
                  </a:lnTo>
                  <a:lnTo>
                    <a:pt x="1877555" y="622515"/>
                  </a:lnTo>
                  <a:lnTo>
                    <a:pt x="1889671" y="632739"/>
                  </a:lnTo>
                  <a:lnTo>
                    <a:pt x="1905177" y="647204"/>
                  </a:lnTo>
                  <a:lnTo>
                    <a:pt x="1912480" y="597446"/>
                  </a:lnTo>
                  <a:lnTo>
                    <a:pt x="1920608" y="547776"/>
                  </a:lnTo>
                  <a:lnTo>
                    <a:pt x="1928139" y="505968"/>
                  </a:lnTo>
                  <a:lnTo>
                    <a:pt x="1931314" y="499884"/>
                  </a:lnTo>
                  <a:lnTo>
                    <a:pt x="1948230" y="413169"/>
                  </a:lnTo>
                  <a:lnTo>
                    <a:pt x="1947176" y="411988"/>
                  </a:lnTo>
                  <a:lnTo>
                    <a:pt x="1949881" y="399402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180" y="8067637"/>
              <a:ext cx="179958" cy="1873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4792" y="7420609"/>
              <a:ext cx="2543810" cy="2216785"/>
            </a:xfrm>
            <a:custGeom>
              <a:avLst/>
              <a:gdLst/>
              <a:ahLst/>
              <a:cxnLst/>
              <a:rect l="l" t="t" r="r" b="b"/>
              <a:pathLst>
                <a:path w="2543810" h="2216784">
                  <a:moveTo>
                    <a:pt x="483019" y="1078788"/>
                  </a:moveTo>
                  <a:lnTo>
                    <a:pt x="442366" y="1071600"/>
                  </a:lnTo>
                  <a:lnTo>
                    <a:pt x="398602" y="1072400"/>
                  </a:lnTo>
                  <a:lnTo>
                    <a:pt x="363626" y="1076401"/>
                  </a:lnTo>
                  <a:lnTo>
                    <a:pt x="349313" y="1078788"/>
                  </a:lnTo>
                  <a:lnTo>
                    <a:pt x="361848" y="1051064"/>
                  </a:lnTo>
                  <a:lnTo>
                    <a:pt x="384708" y="991400"/>
                  </a:lnTo>
                  <a:lnTo>
                    <a:pt x="395846" y="935088"/>
                  </a:lnTo>
                  <a:lnTo>
                    <a:pt x="373164" y="917409"/>
                  </a:lnTo>
                  <a:lnTo>
                    <a:pt x="333248" y="949921"/>
                  </a:lnTo>
                  <a:lnTo>
                    <a:pt x="306476" y="1004430"/>
                  </a:lnTo>
                  <a:lnTo>
                    <a:pt x="291426" y="1055674"/>
                  </a:lnTo>
                  <a:lnTo>
                    <a:pt x="286727" y="1078369"/>
                  </a:lnTo>
                  <a:lnTo>
                    <a:pt x="276212" y="1059078"/>
                  </a:lnTo>
                  <a:lnTo>
                    <a:pt x="249516" y="1019606"/>
                  </a:lnTo>
                  <a:lnTo>
                    <a:pt x="213969" y="987475"/>
                  </a:lnTo>
                  <a:lnTo>
                    <a:pt x="176872" y="990219"/>
                  </a:lnTo>
                  <a:lnTo>
                    <a:pt x="165442" y="1020521"/>
                  </a:lnTo>
                  <a:lnTo>
                    <a:pt x="186397" y="1048981"/>
                  </a:lnTo>
                  <a:lnTo>
                    <a:pt x="216217" y="1070102"/>
                  </a:lnTo>
                  <a:lnTo>
                    <a:pt x="231368" y="1078369"/>
                  </a:lnTo>
                  <a:lnTo>
                    <a:pt x="208635" y="1083449"/>
                  </a:lnTo>
                  <a:lnTo>
                    <a:pt x="161594" y="1097051"/>
                  </a:lnTo>
                  <a:lnTo>
                    <a:pt x="121983" y="1116622"/>
                  </a:lnTo>
                  <a:lnTo>
                    <a:pt x="121513" y="1139672"/>
                  </a:lnTo>
                  <a:lnTo>
                    <a:pt x="157670" y="1152791"/>
                  </a:lnTo>
                  <a:lnTo>
                    <a:pt x="199009" y="1151331"/>
                  </a:lnTo>
                  <a:lnTo>
                    <a:pt x="233006" y="1144054"/>
                  </a:lnTo>
                  <a:lnTo>
                    <a:pt x="247129" y="1139672"/>
                  </a:lnTo>
                  <a:lnTo>
                    <a:pt x="244906" y="1157211"/>
                  </a:lnTo>
                  <a:lnTo>
                    <a:pt x="241223" y="1197584"/>
                  </a:lnTo>
                  <a:lnTo>
                    <a:pt x="240487" y="1242428"/>
                  </a:lnTo>
                  <a:lnTo>
                    <a:pt x="247129" y="1273378"/>
                  </a:lnTo>
                  <a:lnTo>
                    <a:pt x="259892" y="1266278"/>
                  </a:lnTo>
                  <a:lnTo>
                    <a:pt x="272618" y="1227391"/>
                  </a:lnTo>
                  <a:lnTo>
                    <a:pt x="282397" y="1184046"/>
                  </a:lnTo>
                  <a:lnTo>
                    <a:pt x="286296" y="1163523"/>
                  </a:lnTo>
                  <a:lnTo>
                    <a:pt x="301307" y="1188097"/>
                  </a:lnTo>
                  <a:lnTo>
                    <a:pt x="336118" y="1238415"/>
                  </a:lnTo>
                  <a:lnTo>
                    <a:pt x="375399" y="1279385"/>
                  </a:lnTo>
                  <a:lnTo>
                    <a:pt x="403821" y="1275930"/>
                  </a:lnTo>
                  <a:lnTo>
                    <a:pt x="401777" y="1232763"/>
                  </a:lnTo>
                  <a:lnTo>
                    <a:pt x="374015" y="1186357"/>
                  </a:lnTo>
                  <a:lnTo>
                    <a:pt x="341782" y="1149286"/>
                  </a:lnTo>
                  <a:lnTo>
                    <a:pt x="326326" y="1134148"/>
                  </a:lnTo>
                  <a:lnTo>
                    <a:pt x="357390" y="1127887"/>
                  </a:lnTo>
                  <a:lnTo>
                    <a:pt x="422236" y="1112850"/>
                  </a:lnTo>
                  <a:lnTo>
                    <a:pt x="478294" y="1094625"/>
                  </a:lnTo>
                  <a:lnTo>
                    <a:pt x="483019" y="1078788"/>
                  </a:lnTo>
                  <a:close/>
                </a:path>
                <a:path w="2543810" h="2216784">
                  <a:moveTo>
                    <a:pt x="1862213" y="144056"/>
                  </a:moveTo>
                  <a:lnTo>
                    <a:pt x="1856384" y="118884"/>
                  </a:lnTo>
                  <a:lnTo>
                    <a:pt x="1835785" y="107188"/>
                  </a:lnTo>
                  <a:lnTo>
                    <a:pt x="1812378" y="111061"/>
                  </a:lnTo>
                  <a:lnTo>
                    <a:pt x="1798129" y="132613"/>
                  </a:lnTo>
                  <a:lnTo>
                    <a:pt x="1803996" y="157822"/>
                  </a:lnTo>
                  <a:lnTo>
                    <a:pt x="1824634" y="169557"/>
                  </a:lnTo>
                  <a:lnTo>
                    <a:pt x="1848040" y="165684"/>
                  </a:lnTo>
                  <a:lnTo>
                    <a:pt x="1862213" y="144056"/>
                  </a:lnTo>
                  <a:close/>
                </a:path>
                <a:path w="2543810" h="2216784">
                  <a:moveTo>
                    <a:pt x="1949450" y="632129"/>
                  </a:moveTo>
                  <a:lnTo>
                    <a:pt x="1928291" y="613511"/>
                  </a:lnTo>
                  <a:lnTo>
                    <a:pt x="1912035" y="600354"/>
                  </a:lnTo>
                  <a:lnTo>
                    <a:pt x="1901609" y="592556"/>
                  </a:lnTo>
                  <a:lnTo>
                    <a:pt x="1899881" y="591350"/>
                  </a:lnTo>
                  <a:lnTo>
                    <a:pt x="1897938" y="589127"/>
                  </a:lnTo>
                  <a:lnTo>
                    <a:pt x="1851456" y="574090"/>
                  </a:lnTo>
                  <a:lnTo>
                    <a:pt x="1799971" y="555790"/>
                  </a:lnTo>
                  <a:lnTo>
                    <a:pt x="1745449" y="535241"/>
                  </a:lnTo>
                  <a:lnTo>
                    <a:pt x="1689925" y="513461"/>
                  </a:lnTo>
                  <a:lnTo>
                    <a:pt x="1635404" y="491464"/>
                  </a:lnTo>
                  <a:lnTo>
                    <a:pt x="1583880" y="470281"/>
                  </a:lnTo>
                  <a:lnTo>
                    <a:pt x="1497901" y="434428"/>
                  </a:lnTo>
                  <a:lnTo>
                    <a:pt x="1467459" y="421792"/>
                  </a:lnTo>
                  <a:lnTo>
                    <a:pt x="1321574" y="379133"/>
                  </a:lnTo>
                  <a:lnTo>
                    <a:pt x="1074547" y="315607"/>
                  </a:lnTo>
                  <a:lnTo>
                    <a:pt x="841730" y="257898"/>
                  </a:lnTo>
                  <a:lnTo>
                    <a:pt x="738492" y="232740"/>
                  </a:lnTo>
                  <a:lnTo>
                    <a:pt x="738682" y="233222"/>
                  </a:lnTo>
                  <a:lnTo>
                    <a:pt x="738492" y="233159"/>
                  </a:lnTo>
                  <a:lnTo>
                    <a:pt x="496214" y="1436878"/>
                  </a:lnTo>
                  <a:lnTo>
                    <a:pt x="456704" y="1410385"/>
                  </a:lnTo>
                  <a:lnTo>
                    <a:pt x="356400" y="1366735"/>
                  </a:lnTo>
                  <a:lnTo>
                    <a:pt x="222643" y="1359636"/>
                  </a:lnTo>
                  <a:lnTo>
                    <a:pt x="82765" y="1442847"/>
                  </a:lnTo>
                  <a:lnTo>
                    <a:pt x="52882" y="1480019"/>
                  </a:lnTo>
                  <a:lnTo>
                    <a:pt x="29946" y="1518094"/>
                  </a:lnTo>
                  <a:lnTo>
                    <a:pt x="13665" y="1556651"/>
                  </a:lnTo>
                  <a:lnTo>
                    <a:pt x="3784" y="1595221"/>
                  </a:lnTo>
                  <a:lnTo>
                    <a:pt x="0" y="1633372"/>
                  </a:lnTo>
                  <a:lnTo>
                    <a:pt x="2032" y="1670659"/>
                  </a:lnTo>
                  <a:lnTo>
                    <a:pt x="22466" y="1740852"/>
                  </a:lnTo>
                  <a:lnTo>
                    <a:pt x="62839" y="1802231"/>
                  </a:lnTo>
                  <a:lnTo>
                    <a:pt x="120916" y="1851266"/>
                  </a:lnTo>
                  <a:lnTo>
                    <a:pt x="155879" y="1870036"/>
                  </a:lnTo>
                  <a:lnTo>
                    <a:pt x="194449" y="1884375"/>
                  </a:lnTo>
                  <a:lnTo>
                    <a:pt x="236308" y="1893862"/>
                  </a:lnTo>
                  <a:lnTo>
                    <a:pt x="281190" y="1898015"/>
                  </a:lnTo>
                  <a:lnTo>
                    <a:pt x="436600" y="1869605"/>
                  </a:lnTo>
                  <a:lnTo>
                    <a:pt x="537730" y="1800034"/>
                  </a:lnTo>
                  <a:lnTo>
                    <a:pt x="592556" y="1729105"/>
                  </a:lnTo>
                  <a:lnTo>
                    <a:pt x="609053" y="1696618"/>
                  </a:lnTo>
                  <a:lnTo>
                    <a:pt x="836853" y="529513"/>
                  </a:lnTo>
                  <a:lnTo>
                    <a:pt x="839673" y="531520"/>
                  </a:lnTo>
                  <a:lnTo>
                    <a:pt x="847547" y="537603"/>
                  </a:lnTo>
                  <a:lnTo>
                    <a:pt x="859663" y="547839"/>
                  </a:lnTo>
                  <a:lnTo>
                    <a:pt x="874483" y="561670"/>
                  </a:lnTo>
                  <a:lnTo>
                    <a:pt x="874750" y="562305"/>
                  </a:lnTo>
                  <a:lnTo>
                    <a:pt x="956767" y="577646"/>
                  </a:lnTo>
                  <a:lnTo>
                    <a:pt x="1144485" y="613562"/>
                  </a:lnTo>
                  <a:lnTo>
                    <a:pt x="1350416" y="654812"/>
                  </a:lnTo>
                  <a:lnTo>
                    <a:pt x="1487043" y="686206"/>
                  </a:lnTo>
                  <a:lnTo>
                    <a:pt x="1587639" y="723684"/>
                  </a:lnTo>
                  <a:lnTo>
                    <a:pt x="1713458" y="777481"/>
                  </a:lnTo>
                  <a:lnTo>
                    <a:pt x="1721764" y="781227"/>
                  </a:lnTo>
                  <a:lnTo>
                    <a:pt x="1526209" y="1754530"/>
                  </a:lnTo>
                  <a:lnTo>
                    <a:pt x="1486700" y="1728038"/>
                  </a:lnTo>
                  <a:lnTo>
                    <a:pt x="1386395" y="1684375"/>
                  </a:lnTo>
                  <a:lnTo>
                    <a:pt x="1252639" y="1677289"/>
                  </a:lnTo>
                  <a:lnTo>
                    <a:pt x="1112774" y="1760486"/>
                  </a:lnTo>
                  <a:lnTo>
                    <a:pt x="1082878" y="1797659"/>
                  </a:lnTo>
                  <a:lnTo>
                    <a:pt x="1059929" y="1835759"/>
                  </a:lnTo>
                  <a:lnTo>
                    <a:pt x="1043635" y="1874329"/>
                  </a:lnTo>
                  <a:lnTo>
                    <a:pt x="1033716" y="1912937"/>
                  </a:lnTo>
                  <a:lnTo>
                    <a:pt x="1029906" y="1951126"/>
                  </a:lnTo>
                  <a:lnTo>
                    <a:pt x="1031913" y="1988451"/>
                  </a:lnTo>
                  <a:lnTo>
                    <a:pt x="1052309" y="2058758"/>
                  </a:lnTo>
                  <a:lnTo>
                    <a:pt x="1092657" y="2120277"/>
                  </a:lnTo>
                  <a:lnTo>
                    <a:pt x="1150734" y="2169452"/>
                  </a:lnTo>
                  <a:lnTo>
                    <a:pt x="1185722" y="2188299"/>
                  </a:lnTo>
                  <a:lnTo>
                    <a:pt x="1224318" y="2202713"/>
                  </a:lnTo>
                  <a:lnTo>
                    <a:pt x="1266228" y="2212276"/>
                  </a:lnTo>
                  <a:lnTo>
                    <a:pt x="1311186" y="2216518"/>
                  </a:lnTo>
                  <a:lnTo>
                    <a:pt x="1466735" y="2188527"/>
                  </a:lnTo>
                  <a:lnTo>
                    <a:pt x="1568157" y="2119058"/>
                  </a:lnTo>
                  <a:lnTo>
                    <a:pt x="1623263" y="2048078"/>
                  </a:lnTo>
                  <a:lnTo>
                    <a:pt x="1639900" y="2015540"/>
                  </a:lnTo>
                  <a:lnTo>
                    <a:pt x="1866430" y="847153"/>
                  </a:lnTo>
                  <a:lnTo>
                    <a:pt x="1869236" y="849172"/>
                  </a:lnTo>
                  <a:lnTo>
                    <a:pt x="1877123" y="855243"/>
                  </a:lnTo>
                  <a:lnTo>
                    <a:pt x="1889239" y="865479"/>
                  </a:lnTo>
                  <a:lnTo>
                    <a:pt x="1904746" y="879944"/>
                  </a:lnTo>
                  <a:lnTo>
                    <a:pt x="1912048" y="830173"/>
                  </a:lnTo>
                  <a:lnTo>
                    <a:pt x="1920176" y="780516"/>
                  </a:lnTo>
                  <a:lnTo>
                    <a:pt x="1927707" y="738720"/>
                  </a:lnTo>
                  <a:lnTo>
                    <a:pt x="1930882" y="732624"/>
                  </a:lnTo>
                  <a:lnTo>
                    <a:pt x="1947799" y="645909"/>
                  </a:lnTo>
                  <a:lnTo>
                    <a:pt x="1946744" y="644728"/>
                  </a:lnTo>
                  <a:lnTo>
                    <a:pt x="1949450" y="632129"/>
                  </a:lnTo>
                  <a:close/>
                </a:path>
                <a:path w="2543810" h="2216784">
                  <a:moveTo>
                    <a:pt x="2237143" y="292214"/>
                  </a:moveTo>
                  <a:lnTo>
                    <a:pt x="2222068" y="271932"/>
                  </a:lnTo>
                  <a:lnTo>
                    <a:pt x="2194712" y="268922"/>
                  </a:lnTo>
                  <a:lnTo>
                    <a:pt x="2173681" y="286740"/>
                  </a:lnTo>
                  <a:lnTo>
                    <a:pt x="2172601" y="312013"/>
                  </a:lnTo>
                  <a:lnTo>
                    <a:pt x="2187676" y="332308"/>
                  </a:lnTo>
                  <a:lnTo>
                    <a:pt x="2215057" y="335203"/>
                  </a:lnTo>
                  <a:lnTo>
                    <a:pt x="2236076" y="317423"/>
                  </a:lnTo>
                  <a:lnTo>
                    <a:pt x="2237143" y="292214"/>
                  </a:lnTo>
                  <a:close/>
                </a:path>
                <a:path w="2543810" h="2216784">
                  <a:moveTo>
                    <a:pt x="2282609" y="36880"/>
                  </a:moveTo>
                  <a:lnTo>
                    <a:pt x="2276779" y="11696"/>
                  </a:lnTo>
                  <a:lnTo>
                    <a:pt x="2256180" y="0"/>
                  </a:lnTo>
                  <a:lnTo>
                    <a:pt x="2232787" y="3886"/>
                  </a:lnTo>
                  <a:lnTo>
                    <a:pt x="2218537" y="25438"/>
                  </a:lnTo>
                  <a:lnTo>
                    <a:pt x="2224786" y="48831"/>
                  </a:lnTo>
                  <a:lnTo>
                    <a:pt x="2245525" y="59994"/>
                  </a:lnTo>
                  <a:lnTo>
                    <a:pt x="2268791" y="56743"/>
                  </a:lnTo>
                  <a:lnTo>
                    <a:pt x="2282609" y="36880"/>
                  </a:lnTo>
                  <a:close/>
                </a:path>
                <a:path w="2543810" h="2216784">
                  <a:moveTo>
                    <a:pt x="2543327" y="638403"/>
                  </a:moveTo>
                  <a:lnTo>
                    <a:pt x="2528265" y="618121"/>
                  </a:lnTo>
                  <a:lnTo>
                    <a:pt x="2500909" y="615111"/>
                  </a:lnTo>
                  <a:lnTo>
                    <a:pt x="2481783" y="632421"/>
                  </a:lnTo>
                  <a:lnTo>
                    <a:pt x="2481288" y="657504"/>
                  </a:lnTo>
                  <a:lnTo>
                    <a:pt x="2495689" y="677976"/>
                  </a:lnTo>
                  <a:lnTo>
                    <a:pt x="2521254" y="681393"/>
                  </a:lnTo>
                  <a:lnTo>
                    <a:pt x="2542273" y="663613"/>
                  </a:lnTo>
                  <a:lnTo>
                    <a:pt x="2543327" y="63840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59985" y="2389977"/>
              <a:ext cx="246595" cy="23641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025176" y="2627845"/>
              <a:ext cx="955675" cy="424815"/>
            </a:xfrm>
            <a:custGeom>
              <a:avLst/>
              <a:gdLst/>
              <a:ahLst/>
              <a:cxnLst/>
              <a:rect l="l" t="t" r="r" b="b"/>
              <a:pathLst>
                <a:path w="955675" h="424814">
                  <a:moveTo>
                    <a:pt x="62179" y="49644"/>
                  </a:moveTo>
                  <a:lnTo>
                    <a:pt x="47663" y="30099"/>
                  </a:lnTo>
                  <a:lnTo>
                    <a:pt x="21297" y="27190"/>
                  </a:lnTo>
                  <a:lnTo>
                    <a:pt x="1041" y="44361"/>
                  </a:lnTo>
                  <a:lnTo>
                    <a:pt x="0" y="68719"/>
                  </a:lnTo>
                  <a:lnTo>
                    <a:pt x="14516" y="88277"/>
                  </a:lnTo>
                  <a:lnTo>
                    <a:pt x="40906" y="91071"/>
                  </a:lnTo>
                  <a:lnTo>
                    <a:pt x="61163" y="73939"/>
                  </a:lnTo>
                  <a:lnTo>
                    <a:pt x="62179" y="49644"/>
                  </a:lnTo>
                  <a:close/>
                </a:path>
                <a:path w="955675" h="424814">
                  <a:moveTo>
                    <a:pt x="357225" y="383235"/>
                  </a:moveTo>
                  <a:lnTo>
                    <a:pt x="342709" y="363689"/>
                  </a:lnTo>
                  <a:lnTo>
                    <a:pt x="316344" y="360781"/>
                  </a:lnTo>
                  <a:lnTo>
                    <a:pt x="297916" y="377456"/>
                  </a:lnTo>
                  <a:lnTo>
                    <a:pt x="297446" y="401637"/>
                  </a:lnTo>
                  <a:lnTo>
                    <a:pt x="311327" y="421360"/>
                  </a:lnTo>
                  <a:lnTo>
                    <a:pt x="335953" y="424662"/>
                  </a:lnTo>
                  <a:lnTo>
                    <a:pt x="356209" y="407517"/>
                  </a:lnTo>
                  <a:lnTo>
                    <a:pt x="357225" y="383235"/>
                  </a:lnTo>
                  <a:close/>
                </a:path>
                <a:path w="955675" h="424814">
                  <a:moveTo>
                    <a:pt x="523646" y="147866"/>
                  </a:moveTo>
                  <a:lnTo>
                    <a:pt x="517652" y="122021"/>
                  </a:lnTo>
                  <a:lnTo>
                    <a:pt x="496519" y="110020"/>
                  </a:lnTo>
                  <a:lnTo>
                    <a:pt x="472490" y="113995"/>
                  </a:lnTo>
                  <a:lnTo>
                    <a:pt x="457873" y="136118"/>
                  </a:lnTo>
                  <a:lnTo>
                    <a:pt x="463880" y="161988"/>
                  </a:lnTo>
                  <a:lnTo>
                    <a:pt x="485076" y="174040"/>
                  </a:lnTo>
                  <a:lnTo>
                    <a:pt x="509104" y="170065"/>
                  </a:lnTo>
                  <a:lnTo>
                    <a:pt x="523646" y="147866"/>
                  </a:lnTo>
                  <a:close/>
                </a:path>
                <a:path w="955675" h="424814">
                  <a:moveTo>
                    <a:pt x="955179" y="37846"/>
                  </a:moveTo>
                  <a:lnTo>
                    <a:pt x="949198" y="12001"/>
                  </a:lnTo>
                  <a:lnTo>
                    <a:pt x="928052" y="0"/>
                  </a:lnTo>
                  <a:lnTo>
                    <a:pt x="904036" y="3975"/>
                  </a:lnTo>
                  <a:lnTo>
                    <a:pt x="889406" y="26098"/>
                  </a:lnTo>
                  <a:lnTo>
                    <a:pt x="895832" y="50114"/>
                  </a:lnTo>
                  <a:lnTo>
                    <a:pt x="917117" y="61582"/>
                  </a:lnTo>
                  <a:lnTo>
                    <a:pt x="940993" y="58242"/>
                  </a:lnTo>
                  <a:lnTo>
                    <a:pt x="955179" y="37846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056086" y="1188392"/>
              <a:ext cx="1131570" cy="2120900"/>
            </a:xfrm>
            <a:custGeom>
              <a:avLst/>
              <a:gdLst/>
              <a:ahLst/>
              <a:cxnLst/>
              <a:rect l="l" t="t" r="r" b="b"/>
              <a:pathLst>
                <a:path w="1131569" h="2120900">
                  <a:moveTo>
                    <a:pt x="549333" y="2071160"/>
                  </a:moveTo>
                  <a:lnTo>
                    <a:pt x="507358" y="2091331"/>
                  </a:lnTo>
                  <a:lnTo>
                    <a:pt x="465242" y="2106169"/>
                  </a:lnTo>
                  <a:lnTo>
                    <a:pt x="423326" y="2115851"/>
                  </a:lnTo>
                  <a:lnTo>
                    <a:pt x="381952" y="2120556"/>
                  </a:lnTo>
                  <a:lnTo>
                    <a:pt x="341461" y="2120461"/>
                  </a:lnTo>
                  <a:lnTo>
                    <a:pt x="302197" y="2115744"/>
                  </a:lnTo>
                  <a:lnTo>
                    <a:pt x="264498" y="2106582"/>
                  </a:lnTo>
                  <a:lnTo>
                    <a:pt x="228709" y="2093154"/>
                  </a:lnTo>
                  <a:lnTo>
                    <a:pt x="164222" y="2054209"/>
                  </a:lnTo>
                  <a:lnTo>
                    <a:pt x="111468" y="2000330"/>
                  </a:lnTo>
                  <a:lnTo>
                    <a:pt x="90345" y="1968235"/>
                  </a:lnTo>
                  <a:lnTo>
                    <a:pt x="73180" y="1932939"/>
                  </a:lnTo>
                  <a:lnTo>
                    <a:pt x="60315" y="1894622"/>
                  </a:lnTo>
                  <a:lnTo>
                    <a:pt x="52091" y="1853460"/>
                  </a:lnTo>
                  <a:lnTo>
                    <a:pt x="48851" y="1809631"/>
                  </a:lnTo>
                  <a:lnTo>
                    <a:pt x="50934" y="1763313"/>
                  </a:lnTo>
                  <a:lnTo>
                    <a:pt x="58684" y="1714684"/>
                  </a:lnTo>
                  <a:lnTo>
                    <a:pt x="154618" y="1540888"/>
                  </a:lnTo>
                  <a:lnTo>
                    <a:pt x="299617" y="1465593"/>
                  </a:lnTo>
                  <a:lnTo>
                    <a:pt x="431914" y="1449347"/>
                  </a:lnTo>
                  <a:lnTo>
                    <a:pt x="489740" y="1452699"/>
                  </a:lnTo>
                  <a:lnTo>
                    <a:pt x="0" y="39055"/>
                  </a:lnTo>
                  <a:lnTo>
                    <a:pt x="160474" y="0"/>
                  </a:lnTo>
                  <a:lnTo>
                    <a:pt x="238349" y="12021"/>
                  </a:lnTo>
                  <a:lnTo>
                    <a:pt x="437613" y="79196"/>
                  </a:lnTo>
                  <a:lnTo>
                    <a:pt x="706728" y="248190"/>
                  </a:lnTo>
                  <a:lnTo>
                    <a:pt x="994154" y="565669"/>
                  </a:lnTo>
                  <a:lnTo>
                    <a:pt x="1033046" y="627180"/>
                  </a:lnTo>
                  <a:lnTo>
                    <a:pt x="1064534" y="686653"/>
                  </a:lnTo>
                  <a:lnTo>
                    <a:pt x="1089199" y="743960"/>
                  </a:lnTo>
                  <a:lnTo>
                    <a:pt x="1107623" y="798971"/>
                  </a:lnTo>
                  <a:lnTo>
                    <a:pt x="1120386" y="851558"/>
                  </a:lnTo>
                  <a:lnTo>
                    <a:pt x="1128069" y="901591"/>
                  </a:lnTo>
                  <a:lnTo>
                    <a:pt x="1131252" y="948942"/>
                  </a:lnTo>
                  <a:lnTo>
                    <a:pt x="1130517" y="993481"/>
                  </a:lnTo>
                  <a:lnTo>
                    <a:pt x="1126444" y="1035079"/>
                  </a:lnTo>
                  <a:lnTo>
                    <a:pt x="1119614" y="1073608"/>
                  </a:lnTo>
                  <a:lnTo>
                    <a:pt x="1100004" y="1140940"/>
                  </a:lnTo>
                  <a:lnTo>
                    <a:pt x="1076336" y="1194445"/>
                  </a:lnTo>
                  <a:lnTo>
                    <a:pt x="1053253" y="1233091"/>
                  </a:lnTo>
                  <a:lnTo>
                    <a:pt x="1027431" y="1261676"/>
                  </a:lnTo>
                  <a:lnTo>
                    <a:pt x="1028601" y="1257923"/>
                  </a:lnTo>
                  <a:lnTo>
                    <a:pt x="1033983" y="1249552"/>
                  </a:lnTo>
                  <a:lnTo>
                    <a:pt x="1042703" y="1228421"/>
                  </a:lnTo>
                  <a:lnTo>
                    <a:pt x="1042199" y="1163384"/>
                  </a:lnTo>
                  <a:lnTo>
                    <a:pt x="1034112" y="1121613"/>
                  </a:lnTo>
                  <a:lnTo>
                    <a:pt x="1021562" y="1075098"/>
                  </a:lnTo>
                  <a:lnTo>
                    <a:pt x="1005115" y="1024906"/>
                  </a:lnTo>
                  <a:lnTo>
                    <a:pt x="985341" y="972106"/>
                  </a:lnTo>
                  <a:lnTo>
                    <a:pt x="962808" y="917765"/>
                  </a:lnTo>
                  <a:lnTo>
                    <a:pt x="938084" y="862951"/>
                  </a:lnTo>
                  <a:lnTo>
                    <a:pt x="911739" y="808731"/>
                  </a:lnTo>
                  <a:lnTo>
                    <a:pt x="884341" y="756175"/>
                  </a:lnTo>
                  <a:lnTo>
                    <a:pt x="856459" y="706350"/>
                  </a:lnTo>
                  <a:lnTo>
                    <a:pt x="828661" y="660323"/>
                  </a:lnTo>
                  <a:lnTo>
                    <a:pt x="801515" y="619162"/>
                  </a:lnTo>
                  <a:lnTo>
                    <a:pt x="631140" y="438631"/>
                  </a:lnTo>
                  <a:lnTo>
                    <a:pt x="463784" y="339842"/>
                  </a:lnTo>
                  <a:lnTo>
                    <a:pt x="336325" y="298434"/>
                  </a:lnTo>
                  <a:lnTo>
                    <a:pt x="285644" y="290046"/>
                  </a:lnTo>
                  <a:lnTo>
                    <a:pt x="769038" y="1656444"/>
                  </a:lnTo>
                  <a:lnTo>
                    <a:pt x="771812" y="1700783"/>
                  </a:lnTo>
                  <a:lnTo>
                    <a:pt x="758127" y="1809241"/>
                  </a:lnTo>
                  <a:lnTo>
                    <a:pt x="694972" y="1944979"/>
                  </a:lnTo>
                  <a:lnTo>
                    <a:pt x="549333" y="2071160"/>
                  </a:lnTo>
                  <a:close/>
                </a:path>
              </a:pathLst>
            </a:custGeom>
            <a:solidFill>
              <a:srgbClr val="CC66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77783" y="149579"/>
              <a:ext cx="2265680" cy="3077845"/>
            </a:xfrm>
            <a:custGeom>
              <a:avLst/>
              <a:gdLst/>
              <a:ahLst/>
              <a:cxnLst/>
              <a:rect l="l" t="t" r="r" b="b"/>
              <a:pathLst>
                <a:path w="2265680" h="3077845">
                  <a:moveTo>
                    <a:pt x="62179" y="2160320"/>
                  </a:moveTo>
                  <a:lnTo>
                    <a:pt x="47663" y="2140775"/>
                  </a:lnTo>
                  <a:lnTo>
                    <a:pt x="21297" y="2137880"/>
                  </a:lnTo>
                  <a:lnTo>
                    <a:pt x="1028" y="2155050"/>
                  </a:lnTo>
                  <a:lnTo>
                    <a:pt x="0" y="2179396"/>
                  </a:lnTo>
                  <a:lnTo>
                    <a:pt x="14516" y="2198954"/>
                  </a:lnTo>
                  <a:lnTo>
                    <a:pt x="40906" y="2201748"/>
                  </a:lnTo>
                  <a:lnTo>
                    <a:pt x="61150" y="2184616"/>
                  </a:lnTo>
                  <a:lnTo>
                    <a:pt x="62179" y="2160320"/>
                  </a:lnTo>
                  <a:close/>
                </a:path>
                <a:path w="2265680" h="3077845">
                  <a:moveTo>
                    <a:pt x="357225" y="2493911"/>
                  </a:moveTo>
                  <a:lnTo>
                    <a:pt x="342709" y="2474366"/>
                  </a:lnTo>
                  <a:lnTo>
                    <a:pt x="316344" y="2471458"/>
                  </a:lnTo>
                  <a:lnTo>
                    <a:pt x="297916" y="2488146"/>
                  </a:lnTo>
                  <a:lnTo>
                    <a:pt x="297446" y="2512314"/>
                  </a:lnTo>
                  <a:lnTo>
                    <a:pt x="311315" y="2532037"/>
                  </a:lnTo>
                  <a:lnTo>
                    <a:pt x="335953" y="2535339"/>
                  </a:lnTo>
                  <a:lnTo>
                    <a:pt x="356209" y="2518206"/>
                  </a:lnTo>
                  <a:lnTo>
                    <a:pt x="357225" y="2493911"/>
                  </a:lnTo>
                  <a:close/>
                </a:path>
                <a:path w="2265680" h="3077845">
                  <a:moveTo>
                    <a:pt x="870407" y="1957247"/>
                  </a:moveTo>
                  <a:lnTo>
                    <a:pt x="850747" y="1930361"/>
                  </a:lnTo>
                  <a:lnTo>
                    <a:pt x="812927" y="1912277"/>
                  </a:lnTo>
                  <a:lnTo>
                    <a:pt x="776135" y="1902104"/>
                  </a:lnTo>
                  <a:lnTo>
                    <a:pt x="759599" y="1898904"/>
                  </a:lnTo>
                  <a:lnTo>
                    <a:pt x="777011" y="1881682"/>
                  </a:lnTo>
                  <a:lnTo>
                    <a:pt x="812469" y="1844459"/>
                  </a:lnTo>
                  <a:lnTo>
                    <a:pt x="840841" y="1808899"/>
                  </a:lnTo>
                  <a:lnTo>
                    <a:pt x="836955" y="1796694"/>
                  </a:lnTo>
                  <a:lnTo>
                    <a:pt x="807516" y="1809305"/>
                  </a:lnTo>
                  <a:lnTo>
                    <a:pt x="779653" y="1828342"/>
                  </a:lnTo>
                  <a:lnTo>
                    <a:pt x="758888" y="1845716"/>
                  </a:lnTo>
                  <a:lnTo>
                    <a:pt x="750735" y="1853311"/>
                  </a:lnTo>
                  <a:lnTo>
                    <a:pt x="747064" y="1830108"/>
                  </a:lnTo>
                  <a:lnTo>
                    <a:pt x="736511" y="1781924"/>
                  </a:lnTo>
                  <a:lnTo>
                    <a:pt x="719836" y="1740852"/>
                  </a:lnTo>
                  <a:lnTo>
                    <a:pt x="697776" y="1738985"/>
                  </a:lnTo>
                  <a:lnTo>
                    <a:pt x="686777" y="1777174"/>
                  </a:lnTo>
                  <a:lnTo>
                    <a:pt x="693077" y="1823631"/>
                  </a:lnTo>
                  <a:lnTo>
                    <a:pt x="705231" y="1862861"/>
                  </a:lnTo>
                  <a:lnTo>
                    <a:pt x="711822" y="1879384"/>
                  </a:lnTo>
                  <a:lnTo>
                    <a:pt x="696823" y="1871408"/>
                  </a:lnTo>
                  <a:lnTo>
                    <a:pt x="662787" y="1857273"/>
                  </a:lnTo>
                  <a:lnTo>
                    <a:pt x="626173" y="1851685"/>
                  </a:lnTo>
                  <a:lnTo>
                    <a:pt x="603415" y="1869325"/>
                  </a:lnTo>
                  <a:lnTo>
                    <a:pt x="608926" y="1893811"/>
                  </a:lnTo>
                  <a:lnTo>
                    <a:pt x="634492" y="1903234"/>
                  </a:lnTo>
                  <a:lnTo>
                    <a:pt x="662635" y="1904123"/>
                  </a:lnTo>
                  <a:lnTo>
                    <a:pt x="675894" y="1902968"/>
                  </a:lnTo>
                  <a:lnTo>
                    <a:pt x="663409" y="1915883"/>
                  </a:lnTo>
                  <a:lnTo>
                    <a:pt x="638835" y="1944598"/>
                  </a:lnTo>
                  <a:lnTo>
                    <a:pt x="621487" y="1974049"/>
                  </a:lnTo>
                  <a:lnTo>
                    <a:pt x="630720" y="1989201"/>
                  </a:lnTo>
                  <a:lnTo>
                    <a:pt x="659587" y="1982381"/>
                  </a:lnTo>
                  <a:lnTo>
                    <a:pt x="685698" y="1963889"/>
                  </a:lnTo>
                  <a:lnTo>
                    <a:pt x="704608" y="1944725"/>
                  </a:lnTo>
                  <a:lnTo>
                    <a:pt x="711898" y="1935886"/>
                  </a:lnTo>
                  <a:lnTo>
                    <a:pt x="717943" y="1948154"/>
                  </a:lnTo>
                  <a:lnTo>
                    <a:pt x="732726" y="1975815"/>
                  </a:lnTo>
                  <a:lnTo>
                    <a:pt x="751243" y="2005050"/>
                  </a:lnTo>
                  <a:lnTo>
                    <a:pt x="768515" y="2022094"/>
                  </a:lnTo>
                  <a:lnTo>
                    <a:pt x="773671" y="2012137"/>
                  </a:lnTo>
                  <a:lnTo>
                    <a:pt x="765314" y="1981593"/>
                  </a:lnTo>
                  <a:lnTo>
                    <a:pt x="753160" y="1949399"/>
                  </a:lnTo>
                  <a:lnTo>
                    <a:pt x="746963" y="1934451"/>
                  </a:lnTo>
                  <a:lnTo>
                    <a:pt x="767105" y="1943963"/>
                  </a:lnTo>
                  <a:lnTo>
                    <a:pt x="810983" y="1961692"/>
                  </a:lnTo>
                  <a:lnTo>
                    <a:pt x="853706" y="1971509"/>
                  </a:lnTo>
                  <a:lnTo>
                    <a:pt x="870407" y="1957247"/>
                  </a:lnTo>
                  <a:close/>
                </a:path>
                <a:path w="2265680" h="3077845">
                  <a:moveTo>
                    <a:pt x="1007059" y="407987"/>
                  </a:moveTo>
                  <a:lnTo>
                    <a:pt x="992543" y="388442"/>
                  </a:lnTo>
                  <a:lnTo>
                    <a:pt x="966177" y="385533"/>
                  </a:lnTo>
                  <a:lnTo>
                    <a:pt x="945908" y="402704"/>
                  </a:lnTo>
                  <a:lnTo>
                    <a:pt x="944880" y="427062"/>
                  </a:lnTo>
                  <a:lnTo>
                    <a:pt x="959396" y="446620"/>
                  </a:lnTo>
                  <a:lnTo>
                    <a:pt x="985786" y="449414"/>
                  </a:lnTo>
                  <a:lnTo>
                    <a:pt x="1006043" y="432282"/>
                  </a:lnTo>
                  <a:lnTo>
                    <a:pt x="1007059" y="407987"/>
                  </a:lnTo>
                  <a:close/>
                </a:path>
                <a:path w="2265680" h="3077845">
                  <a:moveTo>
                    <a:pt x="1302105" y="741578"/>
                  </a:moveTo>
                  <a:lnTo>
                    <a:pt x="1287589" y="722033"/>
                  </a:lnTo>
                  <a:lnTo>
                    <a:pt x="1261224" y="719124"/>
                  </a:lnTo>
                  <a:lnTo>
                    <a:pt x="1242796" y="735799"/>
                  </a:lnTo>
                  <a:lnTo>
                    <a:pt x="1242326" y="759980"/>
                  </a:lnTo>
                  <a:lnTo>
                    <a:pt x="1256207" y="779703"/>
                  </a:lnTo>
                  <a:lnTo>
                    <a:pt x="1280833" y="782993"/>
                  </a:lnTo>
                  <a:lnTo>
                    <a:pt x="1301089" y="765860"/>
                  </a:lnTo>
                  <a:lnTo>
                    <a:pt x="1302105" y="741578"/>
                  </a:lnTo>
                  <a:close/>
                </a:path>
                <a:path w="2265680" h="3077845">
                  <a:moveTo>
                    <a:pt x="1698612" y="624776"/>
                  </a:moveTo>
                  <a:lnTo>
                    <a:pt x="1695907" y="612063"/>
                  </a:lnTo>
                  <a:lnTo>
                    <a:pt x="1687766" y="601014"/>
                  </a:lnTo>
                  <a:lnTo>
                    <a:pt x="1671726" y="589673"/>
                  </a:lnTo>
                  <a:lnTo>
                    <a:pt x="1640535" y="565518"/>
                  </a:lnTo>
                  <a:lnTo>
                    <a:pt x="1624482" y="554177"/>
                  </a:lnTo>
                  <a:lnTo>
                    <a:pt x="1636839" y="536740"/>
                  </a:lnTo>
                  <a:lnTo>
                    <a:pt x="1648155" y="518985"/>
                  </a:lnTo>
                  <a:lnTo>
                    <a:pt x="1658899" y="501408"/>
                  </a:lnTo>
                  <a:lnTo>
                    <a:pt x="1669529" y="484492"/>
                  </a:lnTo>
                  <a:lnTo>
                    <a:pt x="1673885" y="473113"/>
                  </a:lnTo>
                  <a:lnTo>
                    <a:pt x="1672577" y="460476"/>
                  </a:lnTo>
                  <a:lnTo>
                    <a:pt x="1666316" y="448703"/>
                  </a:lnTo>
                  <a:lnTo>
                    <a:pt x="1655813" y="439953"/>
                  </a:lnTo>
                  <a:lnTo>
                    <a:pt x="1643126" y="436079"/>
                  </a:lnTo>
                  <a:lnTo>
                    <a:pt x="1630641" y="437261"/>
                  </a:lnTo>
                  <a:lnTo>
                    <a:pt x="1619618" y="443230"/>
                  </a:lnTo>
                  <a:lnTo>
                    <a:pt x="1611274" y="453669"/>
                  </a:lnTo>
                  <a:lnTo>
                    <a:pt x="1604035" y="464235"/>
                  </a:lnTo>
                  <a:lnTo>
                    <a:pt x="1589989" y="486638"/>
                  </a:lnTo>
                  <a:lnTo>
                    <a:pt x="1582750" y="497192"/>
                  </a:lnTo>
                  <a:lnTo>
                    <a:pt x="1581734" y="504596"/>
                  </a:lnTo>
                  <a:lnTo>
                    <a:pt x="1576197" y="509714"/>
                  </a:lnTo>
                  <a:lnTo>
                    <a:pt x="1573987" y="513969"/>
                  </a:lnTo>
                  <a:lnTo>
                    <a:pt x="1562798" y="504736"/>
                  </a:lnTo>
                  <a:lnTo>
                    <a:pt x="1539633" y="488061"/>
                  </a:lnTo>
                  <a:lnTo>
                    <a:pt x="1528406" y="478967"/>
                  </a:lnTo>
                  <a:lnTo>
                    <a:pt x="1516519" y="471436"/>
                  </a:lnTo>
                  <a:lnTo>
                    <a:pt x="1503527" y="468909"/>
                  </a:lnTo>
                  <a:lnTo>
                    <a:pt x="1490814" y="471614"/>
                  </a:lnTo>
                  <a:lnTo>
                    <a:pt x="1479765" y="479755"/>
                  </a:lnTo>
                  <a:lnTo>
                    <a:pt x="1474025" y="488784"/>
                  </a:lnTo>
                  <a:lnTo>
                    <a:pt x="1472222" y="491642"/>
                  </a:lnTo>
                  <a:lnTo>
                    <a:pt x="1469707" y="504621"/>
                  </a:lnTo>
                  <a:lnTo>
                    <a:pt x="1472399" y="517334"/>
                  </a:lnTo>
                  <a:lnTo>
                    <a:pt x="1480540" y="528396"/>
                  </a:lnTo>
                  <a:lnTo>
                    <a:pt x="1531302" y="568667"/>
                  </a:lnTo>
                  <a:lnTo>
                    <a:pt x="1520405" y="582396"/>
                  </a:lnTo>
                  <a:lnTo>
                    <a:pt x="1514297" y="590169"/>
                  </a:lnTo>
                  <a:lnTo>
                    <a:pt x="1509979" y="595668"/>
                  </a:lnTo>
                  <a:lnTo>
                    <a:pt x="1499387" y="608355"/>
                  </a:lnTo>
                  <a:lnTo>
                    <a:pt x="1487957" y="620369"/>
                  </a:lnTo>
                  <a:lnTo>
                    <a:pt x="1482331" y="631698"/>
                  </a:lnTo>
                  <a:lnTo>
                    <a:pt x="1480616" y="644055"/>
                  </a:lnTo>
                  <a:lnTo>
                    <a:pt x="1483182" y="655612"/>
                  </a:lnTo>
                  <a:lnTo>
                    <a:pt x="1490408" y="664616"/>
                  </a:lnTo>
                  <a:lnTo>
                    <a:pt x="1502295" y="672147"/>
                  </a:lnTo>
                  <a:lnTo>
                    <a:pt x="1515287" y="674674"/>
                  </a:lnTo>
                  <a:lnTo>
                    <a:pt x="1528000" y="671969"/>
                  </a:lnTo>
                  <a:lnTo>
                    <a:pt x="1539062" y="663841"/>
                  </a:lnTo>
                  <a:lnTo>
                    <a:pt x="1550593" y="649909"/>
                  </a:lnTo>
                  <a:lnTo>
                    <a:pt x="1562061" y="635914"/>
                  </a:lnTo>
                  <a:lnTo>
                    <a:pt x="1584871" y="607949"/>
                  </a:lnTo>
                  <a:lnTo>
                    <a:pt x="1639900" y="650430"/>
                  </a:lnTo>
                  <a:lnTo>
                    <a:pt x="1651787" y="657961"/>
                  </a:lnTo>
                  <a:lnTo>
                    <a:pt x="1664779" y="660488"/>
                  </a:lnTo>
                  <a:lnTo>
                    <a:pt x="1677492" y="657796"/>
                  </a:lnTo>
                  <a:lnTo>
                    <a:pt x="1688553" y="649655"/>
                  </a:lnTo>
                  <a:lnTo>
                    <a:pt x="1696085" y="637768"/>
                  </a:lnTo>
                  <a:lnTo>
                    <a:pt x="1698612" y="624776"/>
                  </a:lnTo>
                  <a:close/>
                </a:path>
                <a:path w="2265680" h="3077845">
                  <a:moveTo>
                    <a:pt x="1793303" y="1906257"/>
                  </a:moveTo>
                  <a:lnTo>
                    <a:pt x="1790115" y="1858899"/>
                  </a:lnTo>
                  <a:lnTo>
                    <a:pt x="1782432" y="1808873"/>
                  </a:lnTo>
                  <a:lnTo>
                    <a:pt x="1769668" y="1756283"/>
                  </a:lnTo>
                  <a:lnTo>
                    <a:pt x="1751253" y="1701279"/>
                  </a:lnTo>
                  <a:lnTo>
                    <a:pt x="1726577" y="1643964"/>
                  </a:lnTo>
                  <a:lnTo>
                    <a:pt x="1695094" y="1584490"/>
                  </a:lnTo>
                  <a:lnTo>
                    <a:pt x="1656207" y="1522984"/>
                  </a:lnTo>
                  <a:lnTo>
                    <a:pt x="1368958" y="1205903"/>
                  </a:lnTo>
                  <a:lnTo>
                    <a:pt x="1099781" y="1037082"/>
                  </a:lnTo>
                  <a:lnTo>
                    <a:pt x="900366" y="969937"/>
                  </a:lnTo>
                  <a:lnTo>
                    <a:pt x="822401" y="957910"/>
                  </a:lnTo>
                  <a:lnTo>
                    <a:pt x="661924" y="996962"/>
                  </a:lnTo>
                  <a:lnTo>
                    <a:pt x="1152740" y="2409901"/>
                  </a:lnTo>
                  <a:lnTo>
                    <a:pt x="1094917" y="2406548"/>
                  </a:lnTo>
                  <a:lnTo>
                    <a:pt x="962621" y="2422791"/>
                  </a:lnTo>
                  <a:lnTo>
                    <a:pt x="817626" y="2498090"/>
                  </a:lnTo>
                  <a:lnTo>
                    <a:pt x="721690" y="2671889"/>
                  </a:lnTo>
                  <a:lnTo>
                    <a:pt x="713943" y="2720505"/>
                  </a:lnTo>
                  <a:lnTo>
                    <a:pt x="711847" y="2766822"/>
                  </a:lnTo>
                  <a:lnTo>
                    <a:pt x="715086" y="2810637"/>
                  </a:lnTo>
                  <a:lnTo>
                    <a:pt x="723290" y="2851785"/>
                  </a:lnTo>
                  <a:lnTo>
                    <a:pt x="736142" y="2890075"/>
                  </a:lnTo>
                  <a:lnTo>
                    <a:pt x="753287" y="2925356"/>
                  </a:lnTo>
                  <a:lnTo>
                    <a:pt x="774395" y="2957423"/>
                  </a:lnTo>
                  <a:lnTo>
                    <a:pt x="827112" y="3011246"/>
                  </a:lnTo>
                  <a:lnTo>
                    <a:pt x="891565" y="3050133"/>
                  </a:lnTo>
                  <a:lnTo>
                    <a:pt x="927341" y="3063532"/>
                  </a:lnTo>
                  <a:lnTo>
                    <a:pt x="965022" y="3072676"/>
                  </a:lnTo>
                  <a:lnTo>
                    <a:pt x="1004265" y="3077362"/>
                  </a:lnTo>
                  <a:lnTo>
                    <a:pt x="1044752" y="3077438"/>
                  </a:lnTo>
                  <a:lnTo>
                    <a:pt x="1086104" y="3072714"/>
                  </a:lnTo>
                  <a:lnTo>
                    <a:pt x="1128014" y="3063024"/>
                  </a:lnTo>
                  <a:lnTo>
                    <a:pt x="1170127" y="3048177"/>
                  </a:lnTo>
                  <a:lnTo>
                    <a:pt x="1212100" y="3027997"/>
                  </a:lnTo>
                  <a:lnTo>
                    <a:pt x="1358087" y="2902026"/>
                  </a:lnTo>
                  <a:lnTo>
                    <a:pt x="1421206" y="2766263"/>
                  </a:lnTo>
                  <a:lnTo>
                    <a:pt x="1434693" y="2657691"/>
                  </a:lnTo>
                  <a:lnTo>
                    <a:pt x="1431810" y="2613279"/>
                  </a:lnTo>
                  <a:lnTo>
                    <a:pt x="947699" y="1247355"/>
                  </a:lnTo>
                  <a:lnTo>
                    <a:pt x="998372" y="1255750"/>
                  </a:lnTo>
                  <a:lnTo>
                    <a:pt x="1125829" y="1297152"/>
                  </a:lnTo>
                  <a:lnTo>
                    <a:pt x="1293190" y="1395945"/>
                  </a:lnTo>
                  <a:lnTo>
                    <a:pt x="1463560" y="1576476"/>
                  </a:lnTo>
                  <a:lnTo>
                    <a:pt x="1490713" y="1617637"/>
                  </a:lnTo>
                  <a:lnTo>
                    <a:pt x="1518513" y="1663661"/>
                  </a:lnTo>
                  <a:lnTo>
                    <a:pt x="1546390" y="1713484"/>
                  </a:lnTo>
                  <a:lnTo>
                    <a:pt x="1573784" y="1766049"/>
                  </a:lnTo>
                  <a:lnTo>
                    <a:pt x="1600136" y="1820265"/>
                  </a:lnTo>
                  <a:lnTo>
                    <a:pt x="1624863" y="1875078"/>
                  </a:lnTo>
                  <a:lnTo>
                    <a:pt x="1647393" y="1929422"/>
                  </a:lnTo>
                  <a:lnTo>
                    <a:pt x="1667167" y="1982216"/>
                  </a:lnTo>
                  <a:lnTo>
                    <a:pt x="1683613" y="2032406"/>
                  </a:lnTo>
                  <a:lnTo>
                    <a:pt x="1696161" y="2078926"/>
                  </a:lnTo>
                  <a:lnTo>
                    <a:pt x="1704251" y="2120696"/>
                  </a:lnTo>
                  <a:lnTo>
                    <a:pt x="1707299" y="2156650"/>
                  </a:lnTo>
                  <a:lnTo>
                    <a:pt x="1704746" y="2185733"/>
                  </a:lnTo>
                  <a:lnTo>
                    <a:pt x="1696034" y="2206866"/>
                  </a:lnTo>
                  <a:lnTo>
                    <a:pt x="1690649" y="2215235"/>
                  </a:lnTo>
                  <a:lnTo>
                    <a:pt x="1689481" y="2218994"/>
                  </a:lnTo>
                  <a:lnTo>
                    <a:pt x="1715300" y="2190407"/>
                  </a:lnTo>
                  <a:lnTo>
                    <a:pt x="1738388" y="2151761"/>
                  </a:lnTo>
                  <a:lnTo>
                    <a:pt x="1762048" y="2098255"/>
                  </a:lnTo>
                  <a:lnTo>
                    <a:pt x="1781657" y="2030920"/>
                  </a:lnTo>
                  <a:lnTo>
                    <a:pt x="1788490" y="1992388"/>
                  </a:lnTo>
                  <a:lnTo>
                    <a:pt x="1792566" y="1950796"/>
                  </a:lnTo>
                  <a:lnTo>
                    <a:pt x="1793303" y="1906257"/>
                  </a:lnTo>
                  <a:close/>
                </a:path>
                <a:path w="2265680" h="3077845">
                  <a:moveTo>
                    <a:pt x="1970176" y="22453"/>
                  </a:moveTo>
                  <a:lnTo>
                    <a:pt x="1955660" y="2908"/>
                  </a:lnTo>
                  <a:lnTo>
                    <a:pt x="1929295" y="0"/>
                  </a:lnTo>
                  <a:lnTo>
                    <a:pt x="1909038" y="17170"/>
                  </a:lnTo>
                  <a:lnTo>
                    <a:pt x="1907997" y="41529"/>
                  </a:lnTo>
                  <a:lnTo>
                    <a:pt x="1922513" y="61087"/>
                  </a:lnTo>
                  <a:lnTo>
                    <a:pt x="1948903" y="63881"/>
                  </a:lnTo>
                  <a:lnTo>
                    <a:pt x="1969160" y="46736"/>
                  </a:lnTo>
                  <a:lnTo>
                    <a:pt x="1970176" y="22453"/>
                  </a:lnTo>
                  <a:close/>
                </a:path>
                <a:path w="2265680" h="3077845">
                  <a:moveTo>
                    <a:pt x="2090915" y="826363"/>
                  </a:moveTo>
                  <a:lnTo>
                    <a:pt x="2076386" y="806818"/>
                  </a:lnTo>
                  <a:lnTo>
                    <a:pt x="2050034" y="803910"/>
                  </a:lnTo>
                  <a:lnTo>
                    <a:pt x="2029764" y="821093"/>
                  </a:lnTo>
                  <a:lnTo>
                    <a:pt x="2028723" y="845439"/>
                  </a:lnTo>
                  <a:lnTo>
                    <a:pt x="2043239" y="864997"/>
                  </a:lnTo>
                  <a:lnTo>
                    <a:pt x="2069630" y="867791"/>
                  </a:lnTo>
                  <a:lnTo>
                    <a:pt x="2089886" y="850658"/>
                  </a:lnTo>
                  <a:lnTo>
                    <a:pt x="2090915" y="826363"/>
                  </a:lnTo>
                  <a:close/>
                </a:path>
                <a:path w="2265680" h="3077845">
                  <a:moveTo>
                    <a:pt x="2265235" y="356044"/>
                  </a:moveTo>
                  <a:lnTo>
                    <a:pt x="2250706" y="336486"/>
                  </a:lnTo>
                  <a:lnTo>
                    <a:pt x="2224354" y="333590"/>
                  </a:lnTo>
                  <a:lnTo>
                    <a:pt x="2205926" y="350266"/>
                  </a:lnTo>
                  <a:lnTo>
                    <a:pt x="2205444" y="374446"/>
                  </a:lnTo>
                  <a:lnTo>
                    <a:pt x="2219325" y="394157"/>
                  </a:lnTo>
                  <a:lnTo>
                    <a:pt x="2243950" y="397459"/>
                  </a:lnTo>
                  <a:lnTo>
                    <a:pt x="2264206" y="380326"/>
                  </a:lnTo>
                  <a:lnTo>
                    <a:pt x="2265235" y="35604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5536" y="3356969"/>
              <a:ext cx="14146260" cy="54098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21360000">
            <a:off x="75858" y="1283816"/>
            <a:ext cx="8930008" cy="528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29"/>
              </a:lnSpc>
            </a:pPr>
            <a:r>
              <a:rPr sz="6000" b="1" spc="419" baseline="-763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sz="6000" b="1" spc="419" baseline="-6944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sz="6000" b="1" spc="419" baseline="-625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sz="6000" b="1" spc="419" baseline="-555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6000" b="1" spc="419" baseline="-4861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</a:t>
            </a:r>
            <a:r>
              <a:rPr sz="6000" b="1" spc="419" baseline="-4166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sz="6000" b="1" spc="419" baseline="-3472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sz="6000" b="1" spc="419" baseline="-2777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</a:t>
            </a:r>
            <a:r>
              <a:rPr sz="6000" b="1" spc="419" baseline="-208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sz="6000" b="1" spc="419" baseline="-138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</a:t>
            </a:r>
            <a:r>
              <a:rPr sz="4000" b="1" spc="28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avesh</a:t>
            </a:r>
            <a:r>
              <a:rPr sz="6000" b="1" spc="419" baseline="138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sz="6000" b="1" spc="419" baseline="2083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w(</a:t>
            </a:r>
            <a:r>
              <a:rPr sz="6000" b="1" spc="419" baseline="2777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6000" b="1" baseline="2777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2962" y="0"/>
              <a:ext cx="4825037" cy="29806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1380000">
            <a:off x="13846309" y="1276374"/>
            <a:ext cx="4654234" cy="60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90"/>
              </a:lnSpc>
            </a:pPr>
            <a:r>
              <a:rPr sz="6675" b="1" spc="652" baseline="1872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6675" b="1" spc="652" baseline="124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sz="4450" b="1" spc="434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ectro</a:t>
            </a:r>
            <a:r>
              <a:rPr sz="6675" b="1" spc="652" baseline="-1248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sz="6675" b="1" spc="652" baseline="-1872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sz="6675" b="1" spc="652" baseline="-2496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  <a:endParaRPr sz="6675" b="1" baseline="-2496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4829" y="153052"/>
            <a:ext cx="85207" cy="910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46131" y="451821"/>
            <a:ext cx="17741900" cy="9626600"/>
            <a:chOff x="546131" y="451821"/>
            <a:chExt cx="17741900" cy="9626600"/>
          </a:xfrm>
        </p:grpSpPr>
        <p:sp>
          <p:nvSpPr>
            <p:cNvPr id="8" name="object 8"/>
            <p:cNvSpPr/>
            <p:nvPr/>
          </p:nvSpPr>
          <p:spPr>
            <a:xfrm>
              <a:off x="16332936" y="7496619"/>
              <a:ext cx="1132205" cy="2581910"/>
            </a:xfrm>
            <a:custGeom>
              <a:avLst/>
              <a:gdLst/>
              <a:ahLst/>
              <a:cxnLst/>
              <a:rect l="l" t="t" r="r" b="b"/>
              <a:pathLst>
                <a:path w="1132205" h="2581909">
                  <a:moveTo>
                    <a:pt x="1132039" y="2332583"/>
                  </a:moveTo>
                  <a:lnTo>
                    <a:pt x="1103274" y="2245169"/>
                  </a:lnTo>
                  <a:lnTo>
                    <a:pt x="1049870" y="2130945"/>
                  </a:lnTo>
                  <a:lnTo>
                    <a:pt x="998359" y="2031746"/>
                  </a:lnTo>
                  <a:lnTo>
                    <a:pt x="975283" y="1989378"/>
                  </a:lnTo>
                  <a:lnTo>
                    <a:pt x="972502" y="1984883"/>
                  </a:lnTo>
                  <a:lnTo>
                    <a:pt x="988847" y="1975294"/>
                  </a:lnTo>
                  <a:lnTo>
                    <a:pt x="1023162" y="1952167"/>
                  </a:lnTo>
                  <a:lnTo>
                    <a:pt x="1065479" y="1912747"/>
                  </a:lnTo>
                  <a:lnTo>
                    <a:pt x="1091920" y="1851088"/>
                  </a:lnTo>
                  <a:lnTo>
                    <a:pt x="1103884" y="1806981"/>
                  </a:lnTo>
                  <a:lnTo>
                    <a:pt x="1114044" y="1756854"/>
                  </a:lnTo>
                  <a:lnTo>
                    <a:pt x="1121702" y="1702816"/>
                  </a:lnTo>
                  <a:lnTo>
                    <a:pt x="1126147" y="1646986"/>
                  </a:lnTo>
                  <a:lnTo>
                    <a:pt x="1126667" y="1591475"/>
                  </a:lnTo>
                  <a:lnTo>
                    <a:pt x="1122540" y="1538401"/>
                  </a:lnTo>
                  <a:lnTo>
                    <a:pt x="1113066" y="1489875"/>
                  </a:lnTo>
                  <a:lnTo>
                    <a:pt x="1097534" y="1448028"/>
                  </a:lnTo>
                  <a:lnTo>
                    <a:pt x="1065517" y="1390992"/>
                  </a:lnTo>
                  <a:lnTo>
                    <a:pt x="1032535" y="1345018"/>
                  </a:lnTo>
                  <a:lnTo>
                    <a:pt x="999236" y="1308696"/>
                  </a:lnTo>
                  <a:lnTo>
                    <a:pt x="979614" y="1292021"/>
                  </a:lnTo>
                  <a:lnTo>
                    <a:pt x="979614" y="1702346"/>
                  </a:lnTo>
                  <a:lnTo>
                    <a:pt x="972197" y="1739188"/>
                  </a:lnTo>
                  <a:lnTo>
                    <a:pt x="952842" y="1773961"/>
                  </a:lnTo>
                  <a:lnTo>
                    <a:pt x="924585" y="1811426"/>
                  </a:lnTo>
                  <a:lnTo>
                    <a:pt x="888923" y="1849247"/>
                  </a:lnTo>
                  <a:lnTo>
                    <a:pt x="783539" y="1678216"/>
                  </a:lnTo>
                  <a:lnTo>
                    <a:pt x="783539" y="1927694"/>
                  </a:lnTo>
                  <a:lnTo>
                    <a:pt x="746264" y="1947760"/>
                  </a:lnTo>
                  <a:lnTo>
                    <a:pt x="708583" y="1959952"/>
                  </a:lnTo>
                  <a:lnTo>
                    <a:pt x="661885" y="1967103"/>
                  </a:lnTo>
                  <a:lnTo>
                    <a:pt x="608990" y="1969389"/>
                  </a:lnTo>
                  <a:lnTo>
                    <a:pt x="552716" y="1967026"/>
                  </a:lnTo>
                  <a:lnTo>
                    <a:pt x="495884" y="1960181"/>
                  </a:lnTo>
                  <a:lnTo>
                    <a:pt x="441299" y="1949056"/>
                  </a:lnTo>
                  <a:lnTo>
                    <a:pt x="391795" y="1933829"/>
                  </a:lnTo>
                  <a:lnTo>
                    <a:pt x="350189" y="1914690"/>
                  </a:lnTo>
                  <a:lnTo>
                    <a:pt x="319290" y="1891817"/>
                  </a:lnTo>
                  <a:lnTo>
                    <a:pt x="288747" y="1832851"/>
                  </a:lnTo>
                  <a:lnTo>
                    <a:pt x="271932" y="1797570"/>
                  </a:lnTo>
                  <a:lnTo>
                    <a:pt x="253504" y="1759635"/>
                  </a:lnTo>
                  <a:lnTo>
                    <a:pt x="235419" y="1719072"/>
                  </a:lnTo>
                  <a:lnTo>
                    <a:pt x="219684" y="1675892"/>
                  </a:lnTo>
                  <a:lnTo>
                    <a:pt x="208280" y="1630159"/>
                  </a:lnTo>
                  <a:lnTo>
                    <a:pt x="203174" y="1581873"/>
                  </a:lnTo>
                  <a:lnTo>
                    <a:pt x="206362" y="1531086"/>
                  </a:lnTo>
                  <a:lnTo>
                    <a:pt x="219837" y="1477810"/>
                  </a:lnTo>
                  <a:lnTo>
                    <a:pt x="236499" y="1431226"/>
                  </a:lnTo>
                  <a:lnTo>
                    <a:pt x="254800" y="1381061"/>
                  </a:lnTo>
                  <a:lnTo>
                    <a:pt x="274256" y="1328496"/>
                  </a:lnTo>
                  <a:lnTo>
                    <a:pt x="294386" y="1274673"/>
                  </a:lnTo>
                  <a:lnTo>
                    <a:pt x="332740" y="1173149"/>
                  </a:lnTo>
                  <a:lnTo>
                    <a:pt x="405485" y="1298244"/>
                  </a:lnTo>
                  <a:lnTo>
                    <a:pt x="390956" y="1311211"/>
                  </a:lnTo>
                  <a:lnTo>
                    <a:pt x="357949" y="1364818"/>
                  </a:lnTo>
                  <a:lnTo>
                    <a:pt x="342696" y="1415288"/>
                  </a:lnTo>
                  <a:lnTo>
                    <a:pt x="327812" y="1472107"/>
                  </a:lnTo>
                  <a:lnTo>
                    <a:pt x="316674" y="1528749"/>
                  </a:lnTo>
                  <a:lnTo>
                    <a:pt x="312648" y="1578660"/>
                  </a:lnTo>
                  <a:lnTo>
                    <a:pt x="319062" y="1615313"/>
                  </a:lnTo>
                  <a:lnTo>
                    <a:pt x="364197" y="1678597"/>
                  </a:lnTo>
                  <a:lnTo>
                    <a:pt x="400824" y="1718830"/>
                  </a:lnTo>
                  <a:lnTo>
                    <a:pt x="440994" y="1756537"/>
                  </a:lnTo>
                  <a:lnTo>
                    <a:pt x="480339" y="1785569"/>
                  </a:lnTo>
                  <a:lnTo>
                    <a:pt x="514515" y="1799704"/>
                  </a:lnTo>
                  <a:lnTo>
                    <a:pt x="539140" y="1792782"/>
                  </a:lnTo>
                  <a:lnTo>
                    <a:pt x="546735" y="1777784"/>
                  </a:lnTo>
                  <a:lnTo>
                    <a:pt x="540791" y="1765325"/>
                  </a:lnTo>
                  <a:lnTo>
                    <a:pt x="526415" y="1752968"/>
                  </a:lnTo>
                  <a:lnTo>
                    <a:pt x="508762" y="1738325"/>
                  </a:lnTo>
                  <a:lnTo>
                    <a:pt x="492975" y="1718945"/>
                  </a:lnTo>
                  <a:lnTo>
                    <a:pt x="484187" y="1692427"/>
                  </a:lnTo>
                  <a:lnTo>
                    <a:pt x="487553" y="1656346"/>
                  </a:lnTo>
                  <a:lnTo>
                    <a:pt x="508190" y="1608289"/>
                  </a:lnTo>
                  <a:lnTo>
                    <a:pt x="553567" y="1546910"/>
                  </a:lnTo>
                  <a:lnTo>
                    <a:pt x="689610" y="1773453"/>
                  </a:lnTo>
                  <a:lnTo>
                    <a:pt x="783539" y="1927694"/>
                  </a:lnTo>
                  <a:lnTo>
                    <a:pt x="783539" y="1678216"/>
                  </a:lnTo>
                  <a:lnTo>
                    <a:pt x="646607" y="1455978"/>
                  </a:lnTo>
                  <a:lnTo>
                    <a:pt x="647636" y="1455089"/>
                  </a:lnTo>
                  <a:lnTo>
                    <a:pt x="703402" y="1421841"/>
                  </a:lnTo>
                  <a:lnTo>
                    <a:pt x="725982" y="1411732"/>
                  </a:lnTo>
                  <a:lnTo>
                    <a:pt x="749376" y="1411719"/>
                  </a:lnTo>
                  <a:lnTo>
                    <a:pt x="803465" y="1417370"/>
                  </a:lnTo>
                  <a:lnTo>
                    <a:pt x="864019" y="1437182"/>
                  </a:lnTo>
                  <a:lnTo>
                    <a:pt x="906856" y="1479664"/>
                  </a:lnTo>
                  <a:lnTo>
                    <a:pt x="925664" y="1520545"/>
                  </a:lnTo>
                  <a:lnTo>
                    <a:pt x="945464" y="1565884"/>
                  </a:lnTo>
                  <a:lnTo>
                    <a:pt x="963129" y="1613052"/>
                  </a:lnTo>
                  <a:lnTo>
                    <a:pt x="975550" y="1659420"/>
                  </a:lnTo>
                  <a:lnTo>
                    <a:pt x="979614" y="1702346"/>
                  </a:lnTo>
                  <a:lnTo>
                    <a:pt x="979614" y="1292021"/>
                  </a:lnTo>
                  <a:lnTo>
                    <a:pt x="934110" y="1259382"/>
                  </a:lnTo>
                  <a:lnTo>
                    <a:pt x="862444" y="1226299"/>
                  </a:lnTo>
                  <a:lnTo>
                    <a:pt x="813435" y="1207579"/>
                  </a:lnTo>
                  <a:lnTo>
                    <a:pt x="760971" y="1190459"/>
                  </a:lnTo>
                  <a:lnTo>
                    <a:pt x="709536" y="1177988"/>
                  </a:lnTo>
                  <a:lnTo>
                    <a:pt x="663600" y="1173226"/>
                  </a:lnTo>
                  <a:lnTo>
                    <a:pt x="609612" y="1181049"/>
                  </a:lnTo>
                  <a:lnTo>
                    <a:pt x="558380" y="1199261"/>
                  </a:lnTo>
                  <a:lnTo>
                    <a:pt x="520141" y="1217663"/>
                  </a:lnTo>
                  <a:lnTo>
                    <a:pt x="506361" y="1225384"/>
                  </a:lnTo>
                  <a:lnTo>
                    <a:pt x="387299" y="1029550"/>
                  </a:lnTo>
                  <a:lnTo>
                    <a:pt x="402056" y="990536"/>
                  </a:lnTo>
                  <a:lnTo>
                    <a:pt x="422173" y="936675"/>
                  </a:lnTo>
                  <a:lnTo>
                    <a:pt x="445566" y="871664"/>
                  </a:lnTo>
                  <a:lnTo>
                    <a:pt x="458635" y="831773"/>
                  </a:lnTo>
                  <a:lnTo>
                    <a:pt x="471652" y="787819"/>
                  </a:lnTo>
                  <a:lnTo>
                    <a:pt x="483933" y="740460"/>
                  </a:lnTo>
                  <a:lnTo>
                    <a:pt x="494741" y="690346"/>
                  </a:lnTo>
                  <a:lnTo>
                    <a:pt x="503377" y="638136"/>
                  </a:lnTo>
                  <a:lnTo>
                    <a:pt x="509117" y="584466"/>
                  </a:lnTo>
                  <a:lnTo>
                    <a:pt x="511238" y="529996"/>
                  </a:lnTo>
                  <a:lnTo>
                    <a:pt x="509054" y="475386"/>
                  </a:lnTo>
                  <a:lnTo>
                    <a:pt x="501827" y="421271"/>
                  </a:lnTo>
                  <a:lnTo>
                    <a:pt x="488861" y="368312"/>
                  </a:lnTo>
                  <a:lnTo>
                    <a:pt x="469430" y="317144"/>
                  </a:lnTo>
                  <a:lnTo>
                    <a:pt x="435584" y="250532"/>
                  </a:lnTo>
                  <a:lnTo>
                    <a:pt x="399008" y="190995"/>
                  </a:lnTo>
                  <a:lnTo>
                    <a:pt x="360946" y="138874"/>
                  </a:lnTo>
                  <a:lnTo>
                    <a:pt x="339826" y="114414"/>
                  </a:lnTo>
                  <a:lnTo>
                    <a:pt x="339826" y="452132"/>
                  </a:lnTo>
                  <a:lnTo>
                    <a:pt x="335915" y="511149"/>
                  </a:lnTo>
                  <a:lnTo>
                    <a:pt x="328498" y="574725"/>
                  </a:lnTo>
                  <a:lnTo>
                    <a:pt x="318249" y="636816"/>
                  </a:lnTo>
                  <a:lnTo>
                    <a:pt x="305790" y="691426"/>
                  </a:lnTo>
                  <a:lnTo>
                    <a:pt x="291807" y="732510"/>
                  </a:lnTo>
                  <a:lnTo>
                    <a:pt x="260667" y="804265"/>
                  </a:lnTo>
                  <a:lnTo>
                    <a:pt x="259676" y="806589"/>
                  </a:lnTo>
                  <a:lnTo>
                    <a:pt x="182473" y="668083"/>
                  </a:lnTo>
                  <a:lnTo>
                    <a:pt x="137312" y="579081"/>
                  </a:lnTo>
                  <a:lnTo>
                    <a:pt x="134302" y="548855"/>
                  </a:lnTo>
                  <a:lnTo>
                    <a:pt x="137566" y="500545"/>
                  </a:lnTo>
                  <a:lnTo>
                    <a:pt x="145237" y="441439"/>
                  </a:lnTo>
                  <a:lnTo>
                    <a:pt x="155460" y="378853"/>
                  </a:lnTo>
                  <a:lnTo>
                    <a:pt x="166370" y="320078"/>
                  </a:lnTo>
                  <a:lnTo>
                    <a:pt x="176098" y="272440"/>
                  </a:lnTo>
                  <a:lnTo>
                    <a:pt x="184010" y="239153"/>
                  </a:lnTo>
                  <a:lnTo>
                    <a:pt x="183845" y="238836"/>
                  </a:lnTo>
                  <a:lnTo>
                    <a:pt x="245694" y="255968"/>
                  </a:lnTo>
                  <a:lnTo>
                    <a:pt x="280289" y="290880"/>
                  </a:lnTo>
                  <a:lnTo>
                    <a:pt x="312788" y="331711"/>
                  </a:lnTo>
                  <a:lnTo>
                    <a:pt x="334505" y="371868"/>
                  </a:lnTo>
                  <a:lnTo>
                    <a:pt x="339826" y="452132"/>
                  </a:lnTo>
                  <a:lnTo>
                    <a:pt x="339826" y="114414"/>
                  </a:lnTo>
                  <a:lnTo>
                    <a:pt x="285356" y="58178"/>
                  </a:lnTo>
                  <a:lnTo>
                    <a:pt x="250317" y="30238"/>
                  </a:lnTo>
                  <a:lnTo>
                    <a:pt x="192036" y="825"/>
                  </a:lnTo>
                  <a:lnTo>
                    <a:pt x="171272" y="0"/>
                  </a:lnTo>
                  <a:lnTo>
                    <a:pt x="157759" y="8864"/>
                  </a:lnTo>
                  <a:lnTo>
                    <a:pt x="129832" y="53619"/>
                  </a:lnTo>
                  <a:lnTo>
                    <a:pt x="98844" y="106197"/>
                  </a:lnTo>
                  <a:lnTo>
                    <a:pt x="79806" y="139331"/>
                  </a:lnTo>
                  <a:lnTo>
                    <a:pt x="78473" y="138391"/>
                  </a:lnTo>
                  <a:lnTo>
                    <a:pt x="72250" y="152527"/>
                  </a:lnTo>
                  <a:lnTo>
                    <a:pt x="63360" y="168224"/>
                  </a:lnTo>
                  <a:lnTo>
                    <a:pt x="64160" y="170903"/>
                  </a:lnTo>
                  <a:lnTo>
                    <a:pt x="58826" y="183032"/>
                  </a:lnTo>
                  <a:lnTo>
                    <a:pt x="21742" y="297141"/>
                  </a:lnTo>
                  <a:lnTo>
                    <a:pt x="0" y="450964"/>
                  </a:lnTo>
                  <a:lnTo>
                    <a:pt x="26377" y="614781"/>
                  </a:lnTo>
                  <a:lnTo>
                    <a:pt x="181584" y="913206"/>
                  </a:lnTo>
                  <a:lnTo>
                    <a:pt x="200533" y="945819"/>
                  </a:lnTo>
                  <a:lnTo>
                    <a:pt x="181698" y="990422"/>
                  </a:lnTo>
                  <a:lnTo>
                    <a:pt x="146532" y="1071219"/>
                  </a:lnTo>
                  <a:lnTo>
                    <a:pt x="76771" y="1264627"/>
                  </a:lnTo>
                  <a:lnTo>
                    <a:pt x="25958" y="1497190"/>
                  </a:lnTo>
                  <a:lnTo>
                    <a:pt x="47663" y="1695450"/>
                  </a:lnTo>
                  <a:lnTo>
                    <a:pt x="70358" y="1740408"/>
                  </a:lnTo>
                  <a:lnTo>
                    <a:pt x="94792" y="1785289"/>
                  </a:lnTo>
                  <a:lnTo>
                    <a:pt x="120942" y="1829562"/>
                  </a:lnTo>
                  <a:lnTo>
                    <a:pt x="148767" y="1872742"/>
                  </a:lnTo>
                  <a:lnTo>
                    <a:pt x="178244" y="1914296"/>
                  </a:lnTo>
                  <a:lnTo>
                    <a:pt x="209321" y="1953729"/>
                  </a:lnTo>
                  <a:lnTo>
                    <a:pt x="241998" y="1990521"/>
                  </a:lnTo>
                  <a:lnTo>
                    <a:pt x="276212" y="2024164"/>
                  </a:lnTo>
                  <a:lnTo>
                    <a:pt x="311937" y="2054148"/>
                  </a:lnTo>
                  <a:lnTo>
                    <a:pt x="349161" y="2079955"/>
                  </a:lnTo>
                  <a:lnTo>
                    <a:pt x="387819" y="2101075"/>
                  </a:lnTo>
                  <a:lnTo>
                    <a:pt x="427901" y="2117013"/>
                  </a:lnTo>
                  <a:lnTo>
                    <a:pt x="469366" y="2127237"/>
                  </a:lnTo>
                  <a:lnTo>
                    <a:pt x="512191" y="2131250"/>
                  </a:lnTo>
                  <a:lnTo>
                    <a:pt x="564972" y="2128901"/>
                  </a:lnTo>
                  <a:lnTo>
                    <a:pt x="620725" y="2120798"/>
                  </a:lnTo>
                  <a:lnTo>
                    <a:pt x="678205" y="2107806"/>
                  </a:lnTo>
                  <a:lnTo>
                    <a:pt x="736168" y="2090775"/>
                  </a:lnTo>
                  <a:lnTo>
                    <a:pt x="793318" y="2070582"/>
                  </a:lnTo>
                  <a:lnTo>
                    <a:pt x="848423" y="2048065"/>
                  </a:lnTo>
                  <a:lnTo>
                    <a:pt x="862126" y="2041728"/>
                  </a:lnTo>
                  <a:lnTo>
                    <a:pt x="886726" y="2077186"/>
                  </a:lnTo>
                  <a:lnTo>
                    <a:pt x="950595" y="2182342"/>
                  </a:lnTo>
                  <a:lnTo>
                    <a:pt x="986815" y="2271306"/>
                  </a:lnTo>
                  <a:lnTo>
                    <a:pt x="991819" y="2331631"/>
                  </a:lnTo>
                  <a:lnTo>
                    <a:pt x="984567" y="2375217"/>
                  </a:lnTo>
                  <a:lnTo>
                    <a:pt x="968540" y="2406065"/>
                  </a:lnTo>
                  <a:lnTo>
                    <a:pt x="947191" y="2428202"/>
                  </a:lnTo>
                  <a:lnTo>
                    <a:pt x="924941" y="2439060"/>
                  </a:lnTo>
                  <a:lnTo>
                    <a:pt x="906183" y="2437968"/>
                  </a:lnTo>
                  <a:lnTo>
                    <a:pt x="893229" y="2432062"/>
                  </a:lnTo>
                  <a:lnTo>
                    <a:pt x="888403" y="2428506"/>
                  </a:lnTo>
                  <a:lnTo>
                    <a:pt x="897039" y="2408580"/>
                  </a:lnTo>
                  <a:lnTo>
                    <a:pt x="911834" y="2361615"/>
                  </a:lnTo>
                  <a:lnTo>
                    <a:pt x="916076" y="2306866"/>
                  </a:lnTo>
                  <a:lnTo>
                    <a:pt x="893089" y="2263610"/>
                  </a:lnTo>
                  <a:lnTo>
                    <a:pt x="834224" y="2230501"/>
                  </a:lnTo>
                  <a:lnTo>
                    <a:pt x="795832" y="2217102"/>
                  </a:lnTo>
                  <a:lnTo>
                    <a:pt x="754634" y="2209914"/>
                  </a:lnTo>
                  <a:lnTo>
                    <a:pt x="712978" y="2212060"/>
                  </a:lnTo>
                  <a:lnTo>
                    <a:pt x="673252" y="2226627"/>
                  </a:lnTo>
                  <a:lnTo>
                    <a:pt x="637806" y="2256726"/>
                  </a:lnTo>
                  <a:lnTo>
                    <a:pt x="609015" y="2305431"/>
                  </a:lnTo>
                  <a:lnTo>
                    <a:pt x="598576" y="2345017"/>
                  </a:lnTo>
                  <a:lnTo>
                    <a:pt x="599465" y="2384323"/>
                  </a:lnTo>
                  <a:lnTo>
                    <a:pt x="610311" y="2422461"/>
                  </a:lnTo>
                  <a:lnTo>
                    <a:pt x="629704" y="2458542"/>
                  </a:lnTo>
                  <a:lnTo>
                    <a:pt x="656259" y="2491663"/>
                  </a:lnTo>
                  <a:lnTo>
                    <a:pt x="688568" y="2520924"/>
                  </a:lnTo>
                  <a:lnTo>
                    <a:pt x="725233" y="2545423"/>
                  </a:lnTo>
                  <a:lnTo>
                    <a:pt x="764870" y="2564282"/>
                  </a:lnTo>
                  <a:lnTo>
                    <a:pt x="806069" y="2576576"/>
                  </a:lnTo>
                  <a:lnTo>
                    <a:pt x="847445" y="2581427"/>
                  </a:lnTo>
                  <a:lnTo>
                    <a:pt x="887590" y="2577935"/>
                  </a:lnTo>
                  <a:lnTo>
                    <a:pt x="925118" y="2565196"/>
                  </a:lnTo>
                  <a:lnTo>
                    <a:pt x="982154" y="2534259"/>
                  </a:lnTo>
                  <a:lnTo>
                    <a:pt x="1030465" y="2502192"/>
                  </a:lnTo>
                  <a:lnTo>
                    <a:pt x="1069797" y="2469197"/>
                  </a:lnTo>
                  <a:lnTo>
                    <a:pt x="1099883" y="2435517"/>
                  </a:lnTo>
                  <a:lnTo>
                    <a:pt x="1120470" y="2401366"/>
                  </a:lnTo>
                  <a:lnTo>
                    <a:pt x="1131277" y="2366975"/>
                  </a:lnTo>
                  <a:lnTo>
                    <a:pt x="1132039" y="2332583"/>
                  </a:lnTo>
                  <a:close/>
                </a:path>
              </a:pathLst>
            </a:custGeom>
            <a:solidFill>
              <a:srgbClr val="F4C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90152" y="7472108"/>
              <a:ext cx="2154555" cy="2582545"/>
            </a:xfrm>
            <a:custGeom>
              <a:avLst/>
              <a:gdLst/>
              <a:ahLst/>
              <a:cxnLst/>
              <a:rect l="l" t="t" r="r" b="b"/>
              <a:pathLst>
                <a:path w="2154555" h="2582545">
                  <a:moveTo>
                    <a:pt x="210210" y="1894649"/>
                  </a:moveTo>
                  <a:lnTo>
                    <a:pt x="207733" y="1882978"/>
                  </a:lnTo>
                  <a:lnTo>
                    <a:pt x="200266" y="1872818"/>
                  </a:lnTo>
                  <a:lnTo>
                    <a:pt x="185521" y="1862416"/>
                  </a:lnTo>
                  <a:lnTo>
                    <a:pt x="156883" y="1840230"/>
                  </a:lnTo>
                  <a:lnTo>
                    <a:pt x="142151" y="1829816"/>
                  </a:lnTo>
                  <a:lnTo>
                    <a:pt x="153492" y="1813801"/>
                  </a:lnTo>
                  <a:lnTo>
                    <a:pt x="163880" y="1797507"/>
                  </a:lnTo>
                  <a:lnTo>
                    <a:pt x="173748" y="1781365"/>
                  </a:lnTo>
                  <a:lnTo>
                    <a:pt x="183502" y="1765833"/>
                  </a:lnTo>
                  <a:lnTo>
                    <a:pt x="187502" y="1755381"/>
                  </a:lnTo>
                  <a:lnTo>
                    <a:pt x="186296" y="1743760"/>
                  </a:lnTo>
                  <a:lnTo>
                    <a:pt x="180555" y="1732965"/>
                  </a:lnTo>
                  <a:lnTo>
                    <a:pt x="170916" y="1724926"/>
                  </a:lnTo>
                  <a:lnTo>
                    <a:pt x="159258" y="1721358"/>
                  </a:lnTo>
                  <a:lnTo>
                    <a:pt x="147802" y="1722450"/>
                  </a:lnTo>
                  <a:lnTo>
                    <a:pt x="137668" y="1727936"/>
                  </a:lnTo>
                  <a:lnTo>
                    <a:pt x="130022" y="1737525"/>
                  </a:lnTo>
                  <a:lnTo>
                    <a:pt x="123367" y="1747215"/>
                  </a:lnTo>
                  <a:lnTo>
                    <a:pt x="110464" y="1767789"/>
                  </a:lnTo>
                  <a:lnTo>
                    <a:pt x="103809" y="1777492"/>
                  </a:lnTo>
                  <a:lnTo>
                    <a:pt x="102882" y="1784286"/>
                  </a:lnTo>
                  <a:lnTo>
                    <a:pt x="97802" y="1788985"/>
                  </a:lnTo>
                  <a:lnTo>
                    <a:pt x="95770" y="1792897"/>
                  </a:lnTo>
                  <a:lnTo>
                    <a:pt x="85496" y="1784413"/>
                  </a:lnTo>
                  <a:lnTo>
                    <a:pt x="64223" y="1769110"/>
                  </a:lnTo>
                  <a:lnTo>
                    <a:pt x="53911" y="1760753"/>
                  </a:lnTo>
                  <a:lnTo>
                    <a:pt x="42989" y="1753831"/>
                  </a:lnTo>
                  <a:lnTo>
                    <a:pt x="31064" y="1751520"/>
                  </a:lnTo>
                  <a:lnTo>
                    <a:pt x="19392" y="1753997"/>
                  </a:lnTo>
                  <a:lnTo>
                    <a:pt x="9245" y="1761464"/>
                  </a:lnTo>
                  <a:lnTo>
                    <a:pt x="3975" y="1769770"/>
                  </a:lnTo>
                  <a:lnTo>
                    <a:pt x="2324" y="1772386"/>
                  </a:lnTo>
                  <a:lnTo>
                    <a:pt x="0" y="1784311"/>
                  </a:lnTo>
                  <a:lnTo>
                    <a:pt x="2476" y="1795983"/>
                  </a:lnTo>
                  <a:lnTo>
                    <a:pt x="9956" y="1806143"/>
                  </a:lnTo>
                  <a:lnTo>
                    <a:pt x="56578" y="1843125"/>
                  </a:lnTo>
                  <a:lnTo>
                    <a:pt x="46558" y="1855736"/>
                  </a:lnTo>
                  <a:lnTo>
                    <a:pt x="40957" y="1862861"/>
                  </a:lnTo>
                  <a:lnTo>
                    <a:pt x="36995" y="1867916"/>
                  </a:lnTo>
                  <a:lnTo>
                    <a:pt x="27266" y="1879574"/>
                  </a:lnTo>
                  <a:lnTo>
                    <a:pt x="16776" y="1890598"/>
                  </a:lnTo>
                  <a:lnTo>
                    <a:pt x="11607" y="1901012"/>
                  </a:lnTo>
                  <a:lnTo>
                    <a:pt x="10020" y="1912353"/>
                  </a:lnTo>
                  <a:lnTo>
                    <a:pt x="12382" y="1922970"/>
                  </a:lnTo>
                  <a:lnTo>
                    <a:pt x="19024" y="1931238"/>
                  </a:lnTo>
                  <a:lnTo>
                    <a:pt x="29946" y="1938147"/>
                  </a:lnTo>
                  <a:lnTo>
                    <a:pt x="41871" y="1940471"/>
                  </a:lnTo>
                  <a:lnTo>
                    <a:pt x="53543" y="1937994"/>
                  </a:lnTo>
                  <a:lnTo>
                    <a:pt x="63690" y="1930527"/>
                  </a:lnTo>
                  <a:lnTo>
                    <a:pt x="74295" y="1917738"/>
                  </a:lnTo>
                  <a:lnTo>
                    <a:pt x="84823" y="1904885"/>
                  </a:lnTo>
                  <a:lnTo>
                    <a:pt x="105765" y="1879193"/>
                  </a:lnTo>
                  <a:lnTo>
                    <a:pt x="156298" y="1918208"/>
                  </a:lnTo>
                  <a:lnTo>
                    <a:pt x="167220" y="1925129"/>
                  </a:lnTo>
                  <a:lnTo>
                    <a:pt x="179146" y="1927440"/>
                  </a:lnTo>
                  <a:lnTo>
                    <a:pt x="190817" y="1924964"/>
                  </a:lnTo>
                  <a:lnTo>
                    <a:pt x="200977" y="1917496"/>
                  </a:lnTo>
                  <a:lnTo>
                    <a:pt x="207886" y="1906574"/>
                  </a:lnTo>
                  <a:lnTo>
                    <a:pt x="210210" y="1894649"/>
                  </a:lnTo>
                  <a:close/>
                </a:path>
                <a:path w="2154555" h="2582545">
                  <a:moveTo>
                    <a:pt x="459600" y="1341526"/>
                  </a:moveTo>
                  <a:lnTo>
                    <a:pt x="446265" y="1323568"/>
                  </a:lnTo>
                  <a:lnTo>
                    <a:pt x="422059" y="1320914"/>
                  </a:lnTo>
                  <a:lnTo>
                    <a:pt x="403453" y="1336675"/>
                  </a:lnTo>
                  <a:lnTo>
                    <a:pt x="402501" y="1359039"/>
                  </a:lnTo>
                  <a:lnTo>
                    <a:pt x="415836" y="1377010"/>
                  </a:lnTo>
                  <a:lnTo>
                    <a:pt x="440067" y="1379562"/>
                  </a:lnTo>
                  <a:lnTo>
                    <a:pt x="458660" y="1363827"/>
                  </a:lnTo>
                  <a:lnTo>
                    <a:pt x="459600" y="1341526"/>
                  </a:lnTo>
                  <a:close/>
                </a:path>
                <a:path w="2154555" h="2582545">
                  <a:moveTo>
                    <a:pt x="570471" y="2079764"/>
                  </a:moveTo>
                  <a:lnTo>
                    <a:pt x="557136" y="2061819"/>
                  </a:lnTo>
                  <a:lnTo>
                    <a:pt x="532930" y="2059152"/>
                  </a:lnTo>
                  <a:lnTo>
                    <a:pt x="514311" y="2074926"/>
                  </a:lnTo>
                  <a:lnTo>
                    <a:pt x="513372" y="2097290"/>
                  </a:lnTo>
                  <a:lnTo>
                    <a:pt x="526694" y="2115248"/>
                  </a:lnTo>
                  <a:lnTo>
                    <a:pt x="550926" y="2117814"/>
                  </a:lnTo>
                  <a:lnTo>
                    <a:pt x="569531" y="2102078"/>
                  </a:lnTo>
                  <a:lnTo>
                    <a:pt x="570471" y="2079764"/>
                  </a:lnTo>
                  <a:close/>
                </a:path>
                <a:path w="2154555" h="2582545">
                  <a:moveTo>
                    <a:pt x="730542" y="1647863"/>
                  </a:moveTo>
                  <a:lnTo>
                    <a:pt x="717219" y="1629918"/>
                  </a:lnTo>
                  <a:lnTo>
                    <a:pt x="693000" y="1627251"/>
                  </a:lnTo>
                  <a:lnTo>
                    <a:pt x="676084" y="1642567"/>
                  </a:lnTo>
                  <a:lnTo>
                    <a:pt x="675652" y="1664766"/>
                  </a:lnTo>
                  <a:lnTo>
                    <a:pt x="688390" y="1682877"/>
                  </a:lnTo>
                  <a:lnTo>
                    <a:pt x="711009" y="1685899"/>
                  </a:lnTo>
                  <a:lnTo>
                    <a:pt x="729615" y="1670164"/>
                  </a:lnTo>
                  <a:lnTo>
                    <a:pt x="730542" y="1647863"/>
                  </a:lnTo>
                  <a:close/>
                </a:path>
                <a:path w="2154555" h="2582545">
                  <a:moveTo>
                    <a:pt x="986764" y="915441"/>
                  </a:moveTo>
                  <a:lnTo>
                    <a:pt x="986523" y="901471"/>
                  </a:lnTo>
                  <a:lnTo>
                    <a:pt x="952055" y="905700"/>
                  </a:lnTo>
                  <a:lnTo>
                    <a:pt x="917270" y="916876"/>
                  </a:lnTo>
                  <a:lnTo>
                    <a:pt x="890371" y="928408"/>
                  </a:lnTo>
                  <a:lnTo>
                    <a:pt x="879589" y="933716"/>
                  </a:lnTo>
                  <a:lnTo>
                    <a:pt x="882967" y="908278"/>
                  </a:lnTo>
                  <a:lnTo>
                    <a:pt x="886929" y="854608"/>
                  </a:lnTo>
                  <a:lnTo>
                    <a:pt x="882192" y="806602"/>
                  </a:lnTo>
                  <a:lnTo>
                    <a:pt x="859485" y="798195"/>
                  </a:lnTo>
                  <a:lnTo>
                    <a:pt x="834999" y="835317"/>
                  </a:lnTo>
                  <a:lnTo>
                    <a:pt x="826592" y="886282"/>
                  </a:lnTo>
                  <a:lnTo>
                    <a:pt x="826909" y="931341"/>
                  </a:lnTo>
                  <a:lnTo>
                    <a:pt x="828636" y="950760"/>
                  </a:lnTo>
                  <a:lnTo>
                    <a:pt x="815390" y="937755"/>
                  </a:lnTo>
                  <a:lnTo>
                    <a:pt x="784136" y="912418"/>
                  </a:lnTo>
                  <a:lnTo>
                    <a:pt x="747572" y="895324"/>
                  </a:lnTo>
                  <a:lnTo>
                    <a:pt x="718426" y="907021"/>
                  </a:lnTo>
                  <a:lnTo>
                    <a:pt x="716749" y="934250"/>
                  </a:lnTo>
                  <a:lnTo>
                    <a:pt x="740778" y="951826"/>
                  </a:lnTo>
                  <a:lnTo>
                    <a:pt x="770115" y="961275"/>
                  </a:lnTo>
                  <a:lnTo>
                    <a:pt x="784428" y="964095"/>
                  </a:lnTo>
                  <a:lnTo>
                    <a:pt x="767422" y="973683"/>
                  </a:lnTo>
                  <a:lnTo>
                    <a:pt x="732917" y="995984"/>
                  </a:lnTo>
                  <a:lnTo>
                    <a:pt x="705612" y="1021270"/>
                  </a:lnTo>
                  <a:lnTo>
                    <a:pt x="710234" y="1039825"/>
                  </a:lnTo>
                  <a:lnTo>
                    <a:pt x="742797" y="1041628"/>
                  </a:lnTo>
                  <a:lnTo>
                    <a:pt x="775944" y="1030338"/>
                  </a:lnTo>
                  <a:lnTo>
                    <a:pt x="801674" y="1016127"/>
                  </a:lnTo>
                  <a:lnTo>
                    <a:pt x="812025" y="1009142"/>
                  </a:lnTo>
                  <a:lnTo>
                    <a:pt x="814578" y="1023861"/>
                  </a:lnTo>
                  <a:lnTo>
                    <a:pt x="821512" y="1057338"/>
                  </a:lnTo>
                  <a:lnTo>
                    <a:pt x="831786" y="1093482"/>
                  </a:lnTo>
                  <a:lnTo>
                    <a:pt x="844321" y="1116253"/>
                  </a:lnTo>
                  <a:lnTo>
                    <a:pt x="852741" y="1107300"/>
                  </a:lnTo>
                  <a:lnTo>
                    <a:pt x="853617" y="1072654"/>
                  </a:lnTo>
                  <a:lnTo>
                    <a:pt x="851103" y="1035138"/>
                  </a:lnTo>
                  <a:lnTo>
                    <a:pt x="849337" y="1017549"/>
                  </a:lnTo>
                  <a:lnTo>
                    <a:pt x="867498" y="1033691"/>
                  </a:lnTo>
                  <a:lnTo>
                    <a:pt x="907961" y="1065745"/>
                  </a:lnTo>
                  <a:lnTo>
                    <a:pt x="949731" y="1089202"/>
                  </a:lnTo>
                  <a:lnTo>
                    <a:pt x="971778" y="1079512"/>
                  </a:lnTo>
                  <a:lnTo>
                    <a:pt x="959421" y="1045260"/>
                  </a:lnTo>
                  <a:lnTo>
                    <a:pt x="925512" y="1014666"/>
                  </a:lnTo>
                  <a:lnTo>
                    <a:pt x="890308" y="992682"/>
                  </a:lnTo>
                  <a:lnTo>
                    <a:pt x="874077" y="984250"/>
                  </a:lnTo>
                  <a:lnTo>
                    <a:pt x="897585" y="971664"/>
                  </a:lnTo>
                  <a:lnTo>
                    <a:pt x="946137" y="943775"/>
                  </a:lnTo>
                  <a:lnTo>
                    <a:pt x="986764" y="915441"/>
                  </a:lnTo>
                  <a:close/>
                </a:path>
                <a:path w="2154555" h="2582545">
                  <a:moveTo>
                    <a:pt x="2153996" y="2333218"/>
                  </a:moveTo>
                  <a:lnTo>
                    <a:pt x="2125014" y="2245868"/>
                  </a:lnTo>
                  <a:lnTo>
                    <a:pt x="2071636" y="2131644"/>
                  </a:lnTo>
                  <a:lnTo>
                    <a:pt x="2020239" y="2032406"/>
                  </a:lnTo>
                  <a:lnTo>
                    <a:pt x="1997240" y="1990026"/>
                  </a:lnTo>
                  <a:lnTo>
                    <a:pt x="1994458" y="1985530"/>
                  </a:lnTo>
                  <a:lnTo>
                    <a:pt x="2010803" y="1975942"/>
                  </a:lnTo>
                  <a:lnTo>
                    <a:pt x="2045119" y="1952802"/>
                  </a:lnTo>
                  <a:lnTo>
                    <a:pt x="2087435" y="1913394"/>
                  </a:lnTo>
                  <a:lnTo>
                    <a:pt x="2113877" y="1851723"/>
                  </a:lnTo>
                  <a:lnTo>
                    <a:pt x="2125840" y="1807629"/>
                  </a:lnTo>
                  <a:lnTo>
                    <a:pt x="2136000" y="1757502"/>
                  </a:lnTo>
                  <a:lnTo>
                    <a:pt x="2143658" y="1703463"/>
                  </a:lnTo>
                  <a:lnTo>
                    <a:pt x="2148103" y="1647621"/>
                  </a:lnTo>
                  <a:lnTo>
                    <a:pt x="2148624" y="1592110"/>
                  </a:lnTo>
                  <a:lnTo>
                    <a:pt x="2144496" y="1539036"/>
                  </a:lnTo>
                  <a:lnTo>
                    <a:pt x="2135022" y="1490522"/>
                  </a:lnTo>
                  <a:lnTo>
                    <a:pt x="2119490" y="1448663"/>
                  </a:lnTo>
                  <a:lnTo>
                    <a:pt x="2087473" y="1391640"/>
                  </a:lnTo>
                  <a:lnTo>
                    <a:pt x="2054491" y="1345666"/>
                  </a:lnTo>
                  <a:lnTo>
                    <a:pt x="2021192" y="1309331"/>
                  </a:lnTo>
                  <a:lnTo>
                    <a:pt x="2001570" y="1292656"/>
                  </a:lnTo>
                  <a:lnTo>
                    <a:pt x="2001570" y="1702981"/>
                  </a:lnTo>
                  <a:lnTo>
                    <a:pt x="1994154" y="1739823"/>
                  </a:lnTo>
                  <a:lnTo>
                    <a:pt x="1974799" y="1774596"/>
                  </a:lnTo>
                  <a:lnTo>
                    <a:pt x="1946541" y="1812074"/>
                  </a:lnTo>
                  <a:lnTo>
                    <a:pt x="1910880" y="1849882"/>
                  </a:lnTo>
                  <a:lnTo>
                    <a:pt x="1805495" y="1678851"/>
                  </a:lnTo>
                  <a:lnTo>
                    <a:pt x="1805495" y="1928329"/>
                  </a:lnTo>
                  <a:lnTo>
                    <a:pt x="1768221" y="1948395"/>
                  </a:lnTo>
                  <a:lnTo>
                    <a:pt x="1730540" y="1960587"/>
                  </a:lnTo>
                  <a:lnTo>
                    <a:pt x="1683842" y="1967738"/>
                  </a:lnTo>
                  <a:lnTo>
                    <a:pt x="1630946" y="1970036"/>
                  </a:lnTo>
                  <a:lnTo>
                    <a:pt x="1574673" y="1967674"/>
                  </a:lnTo>
                  <a:lnTo>
                    <a:pt x="1517840" y="1960829"/>
                  </a:lnTo>
                  <a:lnTo>
                    <a:pt x="1463255" y="1949691"/>
                  </a:lnTo>
                  <a:lnTo>
                    <a:pt x="1413751" y="1934464"/>
                  </a:lnTo>
                  <a:lnTo>
                    <a:pt x="1372146" y="1915325"/>
                  </a:lnTo>
                  <a:lnTo>
                    <a:pt x="1341247" y="1892465"/>
                  </a:lnTo>
                  <a:lnTo>
                    <a:pt x="1310703" y="1833486"/>
                  </a:lnTo>
                  <a:lnTo>
                    <a:pt x="1293888" y="1798205"/>
                  </a:lnTo>
                  <a:lnTo>
                    <a:pt x="1275461" y="1760270"/>
                  </a:lnTo>
                  <a:lnTo>
                    <a:pt x="1257376" y="1719707"/>
                  </a:lnTo>
                  <a:lnTo>
                    <a:pt x="1241640" y="1676539"/>
                  </a:lnTo>
                  <a:lnTo>
                    <a:pt x="1230236" y="1630794"/>
                  </a:lnTo>
                  <a:lnTo>
                    <a:pt x="1225130" y="1582508"/>
                  </a:lnTo>
                  <a:lnTo>
                    <a:pt x="1228318" y="1531721"/>
                  </a:lnTo>
                  <a:lnTo>
                    <a:pt x="1241793" y="1478457"/>
                  </a:lnTo>
                  <a:lnTo>
                    <a:pt x="1258455" y="1431861"/>
                  </a:lnTo>
                  <a:lnTo>
                    <a:pt x="1276756" y="1381709"/>
                  </a:lnTo>
                  <a:lnTo>
                    <a:pt x="1296212" y="1329131"/>
                  </a:lnTo>
                  <a:lnTo>
                    <a:pt x="1316342" y="1275308"/>
                  </a:lnTo>
                  <a:lnTo>
                    <a:pt x="1354696" y="1173784"/>
                  </a:lnTo>
                  <a:lnTo>
                    <a:pt x="1427441" y="1298879"/>
                  </a:lnTo>
                  <a:lnTo>
                    <a:pt x="1412913" y="1311846"/>
                  </a:lnTo>
                  <a:lnTo>
                    <a:pt x="1379905" y="1365465"/>
                  </a:lnTo>
                  <a:lnTo>
                    <a:pt x="1364703" y="1416126"/>
                  </a:lnTo>
                  <a:lnTo>
                    <a:pt x="1349844" y="1472971"/>
                  </a:lnTo>
                  <a:lnTo>
                    <a:pt x="1338681" y="1529537"/>
                  </a:lnTo>
                  <a:lnTo>
                    <a:pt x="1334617" y="1579359"/>
                  </a:lnTo>
                  <a:lnTo>
                    <a:pt x="1341018" y="1615960"/>
                  </a:lnTo>
                  <a:lnTo>
                    <a:pt x="1386154" y="1679232"/>
                  </a:lnTo>
                  <a:lnTo>
                    <a:pt x="1422781" y="1719465"/>
                  </a:lnTo>
                  <a:lnTo>
                    <a:pt x="1462951" y="1757184"/>
                  </a:lnTo>
                  <a:lnTo>
                    <a:pt x="1502295" y="1786204"/>
                  </a:lnTo>
                  <a:lnTo>
                    <a:pt x="1536471" y="1800352"/>
                  </a:lnTo>
                  <a:lnTo>
                    <a:pt x="1561096" y="1793430"/>
                  </a:lnTo>
                  <a:lnTo>
                    <a:pt x="1568691" y="1778431"/>
                  </a:lnTo>
                  <a:lnTo>
                    <a:pt x="1562747" y="1765960"/>
                  </a:lnTo>
                  <a:lnTo>
                    <a:pt x="1548371" y="1753616"/>
                  </a:lnTo>
                  <a:lnTo>
                    <a:pt x="1530718" y="1738960"/>
                  </a:lnTo>
                  <a:lnTo>
                    <a:pt x="1514932" y="1719580"/>
                  </a:lnTo>
                  <a:lnTo>
                    <a:pt x="1506143" y="1693062"/>
                  </a:lnTo>
                  <a:lnTo>
                    <a:pt x="1509509" y="1656994"/>
                  </a:lnTo>
                  <a:lnTo>
                    <a:pt x="1530146" y="1608937"/>
                  </a:lnTo>
                  <a:lnTo>
                    <a:pt x="1575536" y="1547558"/>
                  </a:lnTo>
                  <a:lnTo>
                    <a:pt x="1711553" y="1774088"/>
                  </a:lnTo>
                  <a:lnTo>
                    <a:pt x="1805495" y="1928329"/>
                  </a:lnTo>
                  <a:lnTo>
                    <a:pt x="1805495" y="1678851"/>
                  </a:lnTo>
                  <a:lnTo>
                    <a:pt x="1668564" y="1456613"/>
                  </a:lnTo>
                  <a:lnTo>
                    <a:pt x="1669592" y="1455724"/>
                  </a:lnTo>
                  <a:lnTo>
                    <a:pt x="1725358" y="1422488"/>
                  </a:lnTo>
                  <a:lnTo>
                    <a:pt x="1747939" y="1412367"/>
                  </a:lnTo>
                  <a:lnTo>
                    <a:pt x="1771332" y="1412367"/>
                  </a:lnTo>
                  <a:lnTo>
                    <a:pt x="1825421" y="1418018"/>
                  </a:lnTo>
                  <a:lnTo>
                    <a:pt x="1885975" y="1437830"/>
                  </a:lnTo>
                  <a:lnTo>
                    <a:pt x="1928812" y="1480312"/>
                  </a:lnTo>
                  <a:lnTo>
                    <a:pt x="1947621" y="1521193"/>
                  </a:lnTo>
                  <a:lnTo>
                    <a:pt x="1967420" y="1566532"/>
                  </a:lnTo>
                  <a:lnTo>
                    <a:pt x="1985086" y="1613700"/>
                  </a:lnTo>
                  <a:lnTo>
                    <a:pt x="1997506" y="1660055"/>
                  </a:lnTo>
                  <a:lnTo>
                    <a:pt x="2001570" y="1702981"/>
                  </a:lnTo>
                  <a:lnTo>
                    <a:pt x="2001570" y="1292656"/>
                  </a:lnTo>
                  <a:lnTo>
                    <a:pt x="1956066" y="1260030"/>
                  </a:lnTo>
                  <a:lnTo>
                    <a:pt x="1884400" y="1226947"/>
                  </a:lnTo>
                  <a:lnTo>
                    <a:pt x="1835391" y="1208214"/>
                  </a:lnTo>
                  <a:lnTo>
                    <a:pt x="1782927" y="1191107"/>
                  </a:lnTo>
                  <a:lnTo>
                    <a:pt x="1731492" y="1178636"/>
                  </a:lnTo>
                  <a:lnTo>
                    <a:pt x="1685556" y="1173873"/>
                  </a:lnTo>
                  <a:lnTo>
                    <a:pt x="1631569" y="1181696"/>
                  </a:lnTo>
                  <a:lnTo>
                    <a:pt x="1580337" y="1199908"/>
                  </a:lnTo>
                  <a:lnTo>
                    <a:pt x="1542097" y="1218311"/>
                  </a:lnTo>
                  <a:lnTo>
                    <a:pt x="1528330" y="1226032"/>
                  </a:lnTo>
                  <a:lnTo>
                    <a:pt x="1409255" y="1030185"/>
                  </a:lnTo>
                  <a:lnTo>
                    <a:pt x="1424012" y="991171"/>
                  </a:lnTo>
                  <a:lnTo>
                    <a:pt x="1444129" y="937323"/>
                  </a:lnTo>
                  <a:lnTo>
                    <a:pt x="1467523" y="872312"/>
                  </a:lnTo>
                  <a:lnTo>
                    <a:pt x="1480591" y="832408"/>
                  </a:lnTo>
                  <a:lnTo>
                    <a:pt x="1493608" y="788466"/>
                  </a:lnTo>
                  <a:lnTo>
                    <a:pt x="1505889" y="741108"/>
                  </a:lnTo>
                  <a:lnTo>
                    <a:pt x="1516697" y="690994"/>
                  </a:lnTo>
                  <a:lnTo>
                    <a:pt x="1525333" y="638771"/>
                  </a:lnTo>
                  <a:lnTo>
                    <a:pt x="1531061" y="585114"/>
                  </a:lnTo>
                  <a:lnTo>
                    <a:pt x="1533194" y="530644"/>
                  </a:lnTo>
                  <a:lnTo>
                    <a:pt x="1531010" y="476021"/>
                  </a:lnTo>
                  <a:lnTo>
                    <a:pt x="1523784" y="421906"/>
                  </a:lnTo>
                  <a:lnTo>
                    <a:pt x="1510817" y="368947"/>
                  </a:lnTo>
                  <a:lnTo>
                    <a:pt x="1491386" y="317792"/>
                  </a:lnTo>
                  <a:lnTo>
                    <a:pt x="1457553" y="251155"/>
                  </a:lnTo>
                  <a:lnTo>
                    <a:pt x="1421003" y="191566"/>
                  </a:lnTo>
                  <a:lnTo>
                    <a:pt x="1382979" y="139369"/>
                  </a:lnTo>
                  <a:lnTo>
                    <a:pt x="1361655" y="114592"/>
                  </a:lnTo>
                  <a:lnTo>
                    <a:pt x="1361655" y="453009"/>
                  </a:lnTo>
                  <a:lnTo>
                    <a:pt x="1357642" y="512216"/>
                  </a:lnTo>
                  <a:lnTo>
                    <a:pt x="1350162" y="575919"/>
                  </a:lnTo>
                  <a:lnTo>
                    <a:pt x="1339888" y="638048"/>
                  </a:lnTo>
                  <a:lnTo>
                    <a:pt x="1327531" y="692480"/>
                  </a:lnTo>
                  <a:lnTo>
                    <a:pt x="1313764" y="733145"/>
                  </a:lnTo>
                  <a:lnTo>
                    <a:pt x="1282484" y="804710"/>
                  </a:lnTo>
                  <a:lnTo>
                    <a:pt x="1281506" y="806996"/>
                  </a:lnTo>
                  <a:lnTo>
                    <a:pt x="1204429" y="668731"/>
                  </a:lnTo>
                  <a:lnTo>
                    <a:pt x="1159268" y="579716"/>
                  </a:lnTo>
                  <a:lnTo>
                    <a:pt x="1156258" y="549503"/>
                  </a:lnTo>
                  <a:lnTo>
                    <a:pt x="1159522" y="501180"/>
                  </a:lnTo>
                  <a:lnTo>
                    <a:pt x="1167193" y="442074"/>
                  </a:lnTo>
                  <a:lnTo>
                    <a:pt x="1177417" y="379488"/>
                  </a:lnTo>
                  <a:lnTo>
                    <a:pt x="1188326" y="320725"/>
                  </a:lnTo>
                  <a:lnTo>
                    <a:pt x="1198054" y="273075"/>
                  </a:lnTo>
                  <a:lnTo>
                    <a:pt x="1205966" y="239801"/>
                  </a:lnTo>
                  <a:lnTo>
                    <a:pt x="1205712" y="239318"/>
                  </a:lnTo>
                  <a:lnTo>
                    <a:pt x="1267650" y="256603"/>
                  </a:lnTo>
                  <a:lnTo>
                    <a:pt x="1302245" y="291528"/>
                  </a:lnTo>
                  <a:lnTo>
                    <a:pt x="1334744" y="332346"/>
                  </a:lnTo>
                  <a:lnTo>
                    <a:pt x="1356461" y="372516"/>
                  </a:lnTo>
                  <a:lnTo>
                    <a:pt x="1361655" y="453009"/>
                  </a:lnTo>
                  <a:lnTo>
                    <a:pt x="1361655" y="114592"/>
                  </a:lnTo>
                  <a:lnTo>
                    <a:pt x="1307490" y="58483"/>
                  </a:lnTo>
                  <a:lnTo>
                    <a:pt x="1272514" y="30454"/>
                  </a:lnTo>
                  <a:lnTo>
                    <a:pt x="1214310" y="876"/>
                  </a:lnTo>
                  <a:lnTo>
                    <a:pt x="1193571" y="0"/>
                  </a:lnTo>
                  <a:lnTo>
                    <a:pt x="1180071" y="8839"/>
                  </a:lnTo>
                  <a:lnTo>
                    <a:pt x="1151712" y="53721"/>
                  </a:lnTo>
                  <a:lnTo>
                    <a:pt x="1120775" y="106273"/>
                  </a:lnTo>
                  <a:lnTo>
                    <a:pt x="1101636" y="139865"/>
                  </a:lnTo>
                  <a:lnTo>
                    <a:pt x="1100429" y="139026"/>
                  </a:lnTo>
                  <a:lnTo>
                    <a:pt x="1094638" y="152184"/>
                  </a:lnTo>
                  <a:lnTo>
                    <a:pt x="1085672" y="168198"/>
                  </a:lnTo>
                  <a:lnTo>
                    <a:pt x="1086446" y="170789"/>
                  </a:lnTo>
                  <a:lnTo>
                    <a:pt x="1080782" y="183667"/>
                  </a:lnTo>
                  <a:lnTo>
                    <a:pt x="1043698" y="297776"/>
                  </a:lnTo>
                  <a:lnTo>
                    <a:pt x="1021956" y="451612"/>
                  </a:lnTo>
                  <a:lnTo>
                    <a:pt x="1048334" y="615416"/>
                  </a:lnTo>
                  <a:lnTo>
                    <a:pt x="1203540" y="913841"/>
                  </a:lnTo>
                  <a:lnTo>
                    <a:pt x="1222260" y="946048"/>
                  </a:lnTo>
                  <a:lnTo>
                    <a:pt x="1203134" y="991222"/>
                  </a:lnTo>
                  <a:lnTo>
                    <a:pt x="1167980" y="1072007"/>
                  </a:lnTo>
                  <a:lnTo>
                    <a:pt x="1098270" y="1265402"/>
                  </a:lnTo>
                  <a:lnTo>
                    <a:pt x="1047610" y="1497914"/>
                  </a:lnTo>
                  <a:lnTo>
                    <a:pt x="1069619" y="1696097"/>
                  </a:lnTo>
                  <a:lnTo>
                    <a:pt x="1092314" y="1741055"/>
                  </a:lnTo>
                  <a:lnTo>
                    <a:pt x="1116749" y="1785924"/>
                  </a:lnTo>
                  <a:lnTo>
                    <a:pt x="1142898" y="1830209"/>
                  </a:lnTo>
                  <a:lnTo>
                    <a:pt x="1170724" y="1873389"/>
                  </a:lnTo>
                  <a:lnTo>
                    <a:pt x="1200200" y="1914944"/>
                  </a:lnTo>
                  <a:lnTo>
                    <a:pt x="1231277" y="1954377"/>
                  </a:lnTo>
                  <a:lnTo>
                    <a:pt x="1263954" y="1991156"/>
                  </a:lnTo>
                  <a:lnTo>
                    <a:pt x="1298168" y="2024799"/>
                  </a:lnTo>
                  <a:lnTo>
                    <a:pt x="1333893" y="2054783"/>
                  </a:lnTo>
                  <a:lnTo>
                    <a:pt x="1371117" y="2080590"/>
                  </a:lnTo>
                  <a:lnTo>
                    <a:pt x="1409776" y="2101723"/>
                  </a:lnTo>
                  <a:lnTo>
                    <a:pt x="1449857" y="2117648"/>
                  </a:lnTo>
                  <a:lnTo>
                    <a:pt x="1491322" y="2127885"/>
                  </a:lnTo>
                  <a:lnTo>
                    <a:pt x="1534147" y="2131898"/>
                  </a:lnTo>
                  <a:lnTo>
                    <a:pt x="1586928" y="2129548"/>
                  </a:lnTo>
                  <a:lnTo>
                    <a:pt x="1642681" y="2121446"/>
                  </a:lnTo>
                  <a:lnTo>
                    <a:pt x="1700161" y="2108441"/>
                  </a:lnTo>
                  <a:lnTo>
                    <a:pt x="1758111" y="2091423"/>
                  </a:lnTo>
                  <a:lnTo>
                    <a:pt x="1815274" y="2071217"/>
                  </a:lnTo>
                  <a:lnTo>
                    <a:pt x="1870379" y="2048713"/>
                  </a:lnTo>
                  <a:lnTo>
                    <a:pt x="1884095" y="2042375"/>
                  </a:lnTo>
                  <a:lnTo>
                    <a:pt x="1908683" y="2077821"/>
                  </a:lnTo>
                  <a:lnTo>
                    <a:pt x="1972551" y="2182990"/>
                  </a:lnTo>
                  <a:lnTo>
                    <a:pt x="2008771" y="2271941"/>
                  </a:lnTo>
                  <a:lnTo>
                    <a:pt x="2013775" y="2332266"/>
                  </a:lnTo>
                  <a:lnTo>
                    <a:pt x="2006523" y="2375852"/>
                  </a:lnTo>
                  <a:lnTo>
                    <a:pt x="1990496" y="2406713"/>
                  </a:lnTo>
                  <a:lnTo>
                    <a:pt x="1969147" y="2428837"/>
                  </a:lnTo>
                  <a:lnTo>
                    <a:pt x="1946897" y="2439695"/>
                  </a:lnTo>
                  <a:lnTo>
                    <a:pt x="1928139" y="2438603"/>
                  </a:lnTo>
                  <a:lnTo>
                    <a:pt x="1915185" y="2432710"/>
                  </a:lnTo>
                  <a:lnTo>
                    <a:pt x="1910359" y="2429154"/>
                  </a:lnTo>
                  <a:lnTo>
                    <a:pt x="1918995" y="2409215"/>
                  </a:lnTo>
                  <a:lnTo>
                    <a:pt x="1933790" y="2362250"/>
                  </a:lnTo>
                  <a:lnTo>
                    <a:pt x="1938032" y="2307513"/>
                  </a:lnTo>
                  <a:lnTo>
                    <a:pt x="1915045" y="2264245"/>
                  </a:lnTo>
                  <a:lnTo>
                    <a:pt x="1856244" y="2231364"/>
                  </a:lnTo>
                  <a:lnTo>
                    <a:pt x="1817865" y="2217966"/>
                  </a:lnTo>
                  <a:lnTo>
                    <a:pt x="1776653" y="2210752"/>
                  </a:lnTo>
                  <a:lnTo>
                    <a:pt x="1734985" y="2212835"/>
                  </a:lnTo>
                  <a:lnTo>
                    <a:pt x="1695234" y="2227338"/>
                  </a:lnTo>
                  <a:lnTo>
                    <a:pt x="1659775" y="2257387"/>
                  </a:lnTo>
                  <a:lnTo>
                    <a:pt x="1630972" y="2306078"/>
                  </a:lnTo>
                  <a:lnTo>
                    <a:pt x="1620532" y="2345652"/>
                  </a:lnTo>
                  <a:lnTo>
                    <a:pt x="1621421" y="2384958"/>
                  </a:lnTo>
                  <a:lnTo>
                    <a:pt x="1632267" y="2423096"/>
                  </a:lnTo>
                  <a:lnTo>
                    <a:pt x="1651660" y="2459177"/>
                  </a:lnTo>
                  <a:lnTo>
                    <a:pt x="1678216" y="2492298"/>
                  </a:lnTo>
                  <a:lnTo>
                    <a:pt x="1710524" y="2521559"/>
                  </a:lnTo>
                  <a:lnTo>
                    <a:pt x="1747189" y="2546070"/>
                  </a:lnTo>
                  <a:lnTo>
                    <a:pt x="1786826" y="2564917"/>
                  </a:lnTo>
                  <a:lnTo>
                    <a:pt x="1828025" y="2577223"/>
                  </a:lnTo>
                  <a:lnTo>
                    <a:pt x="1869401" y="2582075"/>
                  </a:lnTo>
                  <a:lnTo>
                    <a:pt x="1909546" y="2578570"/>
                  </a:lnTo>
                  <a:lnTo>
                    <a:pt x="1947075" y="2565831"/>
                  </a:lnTo>
                  <a:lnTo>
                    <a:pt x="2004110" y="2534907"/>
                  </a:lnTo>
                  <a:lnTo>
                    <a:pt x="2052421" y="2502827"/>
                  </a:lnTo>
                  <a:lnTo>
                    <a:pt x="2091753" y="2469832"/>
                  </a:lnTo>
                  <a:lnTo>
                    <a:pt x="2121839" y="2436152"/>
                  </a:lnTo>
                  <a:lnTo>
                    <a:pt x="2142426" y="2402001"/>
                  </a:lnTo>
                  <a:lnTo>
                    <a:pt x="2153234" y="2367610"/>
                  </a:lnTo>
                  <a:lnTo>
                    <a:pt x="2153996" y="233321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10307" y="1009389"/>
              <a:ext cx="4678045" cy="2032000"/>
            </a:xfrm>
            <a:custGeom>
              <a:avLst/>
              <a:gdLst/>
              <a:ahLst/>
              <a:cxnLst/>
              <a:rect l="l" t="t" r="r" b="b"/>
              <a:pathLst>
                <a:path w="4678044" h="2032000">
                  <a:moveTo>
                    <a:pt x="4677692" y="2031966"/>
                  </a:moveTo>
                  <a:lnTo>
                    <a:pt x="0" y="108750"/>
                  </a:lnTo>
                  <a:lnTo>
                    <a:pt x="44712" y="0"/>
                  </a:lnTo>
                  <a:lnTo>
                    <a:pt x="4677692" y="1904833"/>
                  </a:lnTo>
                  <a:lnTo>
                    <a:pt x="4677692" y="2031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70343" y="1079819"/>
              <a:ext cx="3366770" cy="1894205"/>
            </a:xfrm>
            <a:custGeom>
              <a:avLst/>
              <a:gdLst/>
              <a:ahLst/>
              <a:cxnLst/>
              <a:rect l="l" t="t" r="r" b="b"/>
              <a:pathLst>
                <a:path w="3366769" h="1894205">
                  <a:moveTo>
                    <a:pt x="0" y="0"/>
                  </a:moveTo>
                  <a:lnTo>
                    <a:pt x="3366646" y="1893615"/>
                  </a:lnTo>
                </a:path>
              </a:pathLst>
            </a:custGeom>
            <a:ln w="117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131" y="2876144"/>
              <a:ext cx="15456746" cy="62102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6338" y="515441"/>
              <a:ext cx="2235200" cy="2294890"/>
            </a:xfrm>
            <a:custGeom>
              <a:avLst/>
              <a:gdLst/>
              <a:ahLst/>
              <a:cxnLst/>
              <a:rect l="l" t="t" r="r" b="b"/>
              <a:pathLst>
                <a:path w="2235200" h="2294890">
                  <a:moveTo>
                    <a:pt x="1804111" y="950391"/>
                  </a:moveTo>
                  <a:lnTo>
                    <a:pt x="1802663" y="902131"/>
                  </a:lnTo>
                  <a:lnTo>
                    <a:pt x="1798751" y="854341"/>
                  </a:lnTo>
                  <a:lnTo>
                    <a:pt x="1792452" y="807097"/>
                  </a:lnTo>
                  <a:lnTo>
                    <a:pt x="1783854" y="760463"/>
                  </a:lnTo>
                  <a:lnTo>
                    <a:pt x="1773034" y="714514"/>
                  </a:lnTo>
                  <a:lnTo>
                    <a:pt x="1760067" y="669328"/>
                  </a:lnTo>
                  <a:lnTo>
                    <a:pt x="1745043" y="624979"/>
                  </a:lnTo>
                  <a:lnTo>
                    <a:pt x="1728038" y="581533"/>
                  </a:lnTo>
                  <a:lnTo>
                    <a:pt x="1709153" y="539064"/>
                  </a:lnTo>
                  <a:lnTo>
                    <a:pt x="1688452" y="497662"/>
                  </a:lnTo>
                  <a:lnTo>
                    <a:pt x="1666024" y="457365"/>
                  </a:lnTo>
                  <a:lnTo>
                    <a:pt x="1641944" y="418274"/>
                  </a:lnTo>
                  <a:lnTo>
                    <a:pt x="1616303" y="380453"/>
                  </a:lnTo>
                  <a:lnTo>
                    <a:pt x="1589189" y="343979"/>
                  </a:lnTo>
                  <a:lnTo>
                    <a:pt x="1560664" y="308927"/>
                  </a:lnTo>
                  <a:lnTo>
                    <a:pt x="1530832" y="275348"/>
                  </a:lnTo>
                  <a:lnTo>
                    <a:pt x="1499755" y="243344"/>
                  </a:lnTo>
                  <a:lnTo>
                    <a:pt x="1467535" y="212966"/>
                  </a:lnTo>
                  <a:lnTo>
                    <a:pt x="1434236" y="184302"/>
                  </a:lnTo>
                  <a:lnTo>
                    <a:pt x="1399959" y="157416"/>
                  </a:lnTo>
                  <a:lnTo>
                    <a:pt x="1364780" y="132384"/>
                  </a:lnTo>
                  <a:lnTo>
                    <a:pt x="1328775" y="109283"/>
                  </a:lnTo>
                  <a:lnTo>
                    <a:pt x="1292021" y="88176"/>
                  </a:lnTo>
                  <a:lnTo>
                    <a:pt x="1254620" y="69138"/>
                  </a:lnTo>
                  <a:lnTo>
                    <a:pt x="1216634" y="52247"/>
                  </a:lnTo>
                  <a:lnTo>
                    <a:pt x="1178153" y="37566"/>
                  </a:lnTo>
                  <a:lnTo>
                    <a:pt x="1139266" y="25184"/>
                  </a:lnTo>
                  <a:lnTo>
                    <a:pt x="1100061" y="15163"/>
                  </a:lnTo>
                  <a:lnTo>
                    <a:pt x="1060589" y="7569"/>
                  </a:lnTo>
                  <a:lnTo>
                    <a:pt x="1020965" y="2501"/>
                  </a:lnTo>
                  <a:lnTo>
                    <a:pt x="981265" y="0"/>
                  </a:lnTo>
                  <a:lnTo>
                    <a:pt x="941552" y="165"/>
                  </a:lnTo>
                  <a:lnTo>
                    <a:pt x="901928" y="3048"/>
                  </a:lnTo>
                  <a:lnTo>
                    <a:pt x="837565" y="11341"/>
                  </a:lnTo>
                  <a:lnTo>
                    <a:pt x="776236" y="21932"/>
                  </a:lnTo>
                  <a:lnTo>
                    <a:pt x="717867" y="34721"/>
                  </a:lnTo>
                  <a:lnTo>
                    <a:pt x="662406" y="49631"/>
                  </a:lnTo>
                  <a:lnTo>
                    <a:pt x="609765" y="66548"/>
                  </a:lnTo>
                  <a:lnTo>
                    <a:pt x="559879" y="85394"/>
                  </a:lnTo>
                  <a:lnTo>
                    <a:pt x="512660" y="106070"/>
                  </a:lnTo>
                  <a:lnTo>
                    <a:pt x="468045" y="128485"/>
                  </a:lnTo>
                  <a:lnTo>
                    <a:pt x="425970" y="152552"/>
                  </a:lnTo>
                  <a:lnTo>
                    <a:pt x="386359" y="178168"/>
                  </a:lnTo>
                  <a:lnTo>
                    <a:pt x="349135" y="205257"/>
                  </a:lnTo>
                  <a:lnTo>
                    <a:pt x="314223" y="233718"/>
                  </a:lnTo>
                  <a:lnTo>
                    <a:pt x="281546" y="263474"/>
                  </a:lnTo>
                  <a:lnTo>
                    <a:pt x="251040" y="294398"/>
                  </a:lnTo>
                  <a:lnTo>
                    <a:pt x="222643" y="326428"/>
                  </a:lnTo>
                  <a:lnTo>
                    <a:pt x="196265" y="359473"/>
                  </a:lnTo>
                  <a:lnTo>
                    <a:pt x="171831" y="393420"/>
                  </a:lnTo>
                  <a:lnTo>
                    <a:pt x="149288" y="428193"/>
                  </a:lnTo>
                  <a:lnTo>
                    <a:pt x="128549" y="463702"/>
                  </a:lnTo>
                  <a:lnTo>
                    <a:pt x="109550" y="499833"/>
                  </a:lnTo>
                  <a:lnTo>
                    <a:pt x="92202" y="536524"/>
                  </a:lnTo>
                  <a:lnTo>
                    <a:pt x="76454" y="573671"/>
                  </a:lnTo>
                  <a:lnTo>
                    <a:pt x="62217" y="611174"/>
                  </a:lnTo>
                  <a:lnTo>
                    <a:pt x="49428" y="648944"/>
                  </a:lnTo>
                  <a:lnTo>
                    <a:pt x="37998" y="686892"/>
                  </a:lnTo>
                  <a:lnTo>
                    <a:pt x="27889" y="724941"/>
                  </a:lnTo>
                  <a:lnTo>
                    <a:pt x="18986" y="762965"/>
                  </a:lnTo>
                  <a:lnTo>
                    <a:pt x="11252" y="800912"/>
                  </a:lnTo>
                  <a:lnTo>
                    <a:pt x="4597" y="838657"/>
                  </a:lnTo>
                  <a:lnTo>
                    <a:pt x="0" y="881697"/>
                  </a:lnTo>
                  <a:lnTo>
                    <a:pt x="279" y="923455"/>
                  </a:lnTo>
                  <a:lnTo>
                    <a:pt x="5118" y="963764"/>
                  </a:lnTo>
                  <a:lnTo>
                    <a:pt x="14224" y="1002499"/>
                  </a:lnTo>
                  <a:lnTo>
                    <a:pt x="27317" y="1039520"/>
                  </a:lnTo>
                  <a:lnTo>
                    <a:pt x="44081" y="1074674"/>
                  </a:lnTo>
                  <a:lnTo>
                    <a:pt x="64236" y="1107808"/>
                  </a:lnTo>
                  <a:lnTo>
                    <a:pt x="87477" y="1138809"/>
                  </a:lnTo>
                  <a:lnTo>
                    <a:pt x="113512" y="1167498"/>
                  </a:lnTo>
                  <a:lnTo>
                    <a:pt x="142036" y="1193761"/>
                  </a:lnTo>
                  <a:lnTo>
                    <a:pt x="172770" y="1217434"/>
                  </a:lnTo>
                  <a:lnTo>
                    <a:pt x="205397" y="1238389"/>
                  </a:lnTo>
                  <a:lnTo>
                    <a:pt x="239649" y="1256474"/>
                  </a:lnTo>
                  <a:lnTo>
                    <a:pt x="275196" y="1271536"/>
                  </a:lnTo>
                  <a:lnTo>
                    <a:pt x="311772" y="1283462"/>
                  </a:lnTo>
                  <a:lnTo>
                    <a:pt x="349072" y="1292072"/>
                  </a:lnTo>
                  <a:lnTo>
                    <a:pt x="424637" y="1298841"/>
                  </a:lnTo>
                  <a:lnTo>
                    <a:pt x="462318" y="1296708"/>
                  </a:lnTo>
                  <a:lnTo>
                    <a:pt x="535990" y="1280680"/>
                  </a:lnTo>
                  <a:lnTo>
                    <a:pt x="571398" y="1266507"/>
                  </a:lnTo>
                  <a:lnTo>
                    <a:pt x="605459" y="1248029"/>
                  </a:lnTo>
                  <a:lnTo>
                    <a:pt x="637870" y="1225105"/>
                  </a:lnTo>
                  <a:lnTo>
                    <a:pt x="668337" y="1197584"/>
                  </a:lnTo>
                  <a:lnTo>
                    <a:pt x="744080" y="987983"/>
                  </a:lnTo>
                  <a:lnTo>
                    <a:pt x="623709" y="819429"/>
                  </a:lnTo>
                  <a:lnTo>
                    <a:pt x="448144" y="707123"/>
                  </a:lnTo>
                  <a:lnTo>
                    <a:pt x="358305" y="666305"/>
                  </a:lnTo>
                  <a:lnTo>
                    <a:pt x="373380" y="636892"/>
                  </a:lnTo>
                  <a:lnTo>
                    <a:pt x="435813" y="559193"/>
                  </a:lnTo>
                  <a:lnTo>
                    <a:pt x="571423" y="448983"/>
                  </a:lnTo>
                  <a:lnTo>
                    <a:pt x="806018" y="322097"/>
                  </a:lnTo>
                  <a:lnTo>
                    <a:pt x="843610" y="307962"/>
                  </a:lnTo>
                  <a:lnTo>
                    <a:pt x="881888" y="298399"/>
                  </a:lnTo>
                  <a:lnTo>
                    <a:pt x="920699" y="293217"/>
                  </a:lnTo>
                  <a:lnTo>
                    <a:pt x="959878" y="292239"/>
                  </a:lnTo>
                  <a:lnTo>
                    <a:pt x="999299" y="295313"/>
                  </a:lnTo>
                  <a:lnTo>
                    <a:pt x="1038796" y="302247"/>
                  </a:lnTo>
                  <a:lnTo>
                    <a:pt x="1078230" y="312877"/>
                  </a:lnTo>
                  <a:lnTo>
                    <a:pt x="1117434" y="327037"/>
                  </a:lnTo>
                  <a:lnTo>
                    <a:pt x="1156284" y="344538"/>
                  </a:lnTo>
                  <a:lnTo>
                    <a:pt x="1194625" y="365226"/>
                  </a:lnTo>
                  <a:lnTo>
                    <a:pt x="1232281" y="388912"/>
                  </a:lnTo>
                  <a:lnTo>
                    <a:pt x="1269136" y="415429"/>
                  </a:lnTo>
                  <a:lnTo>
                    <a:pt x="1305026" y="444601"/>
                  </a:lnTo>
                  <a:lnTo>
                    <a:pt x="1339799" y="476262"/>
                  </a:lnTo>
                  <a:lnTo>
                    <a:pt x="1373301" y="510247"/>
                  </a:lnTo>
                  <a:lnTo>
                    <a:pt x="1405407" y="546366"/>
                  </a:lnTo>
                  <a:lnTo>
                    <a:pt x="1435938" y="584454"/>
                  </a:lnTo>
                  <a:lnTo>
                    <a:pt x="1464754" y="624332"/>
                  </a:lnTo>
                  <a:lnTo>
                    <a:pt x="1491716" y="665848"/>
                  </a:lnTo>
                  <a:lnTo>
                    <a:pt x="1516672" y="708799"/>
                  </a:lnTo>
                  <a:lnTo>
                    <a:pt x="1539455" y="753033"/>
                  </a:lnTo>
                  <a:lnTo>
                    <a:pt x="1559941" y="798372"/>
                  </a:lnTo>
                  <a:lnTo>
                    <a:pt x="1577962" y="844651"/>
                  </a:lnTo>
                  <a:lnTo>
                    <a:pt x="1593367" y="891692"/>
                  </a:lnTo>
                  <a:lnTo>
                    <a:pt x="1606029" y="939304"/>
                  </a:lnTo>
                  <a:lnTo>
                    <a:pt x="1612519" y="1002817"/>
                  </a:lnTo>
                  <a:lnTo>
                    <a:pt x="1610487" y="1037755"/>
                  </a:lnTo>
                  <a:lnTo>
                    <a:pt x="1596656" y="1113091"/>
                  </a:lnTo>
                  <a:lnTo>
                    <a:pt x="1585201" y="1153134"/>
                  </a:lnTo>
                  <a:lnTo>
                    <a:pt x="1570939" y="1194511"/>
                  </a:lnTo>
                  <a:lnTo>
                    <a:pt x="1554035" y="1237056"/>
                  </a:lnTo>
                  <a:lnTo>
                    <a:pt x="1534642" y="1280591"/>
                  </a:lnTo>
                  <a:lnTo>
                    <a:pt x="1512951" y="1324927"/>
                  </a:lnTo>
                  <a:lnTo>
                    <a:pt x="1489100" y="1369872"/>
                  </a:lnTo>
                  <a:lnTo>
                    <a:pt x="1463281" y="1415275"/>
                  </a:lnTo>
                  <a:lnTo>
                    <a:pt x="1435633" y="1460931"/>
                  </a:lnTo>
                  <a:lnTo>
                    <a:pt x="1406347" y="1506664"/>
                  </a:lnTo>
                  <a:lnTo>
                    <a:pt x="1375562" y="1552308"/>
                  </a:lnTo>
                  <a:lnTo>
                    <a:pt x="1343469" y="1597672"/>
                  </a:lnTo>
                  <a:lnTo>
                    <a:pt x="1310220" y="1642579"/>
                  </a:lnTo>
                  <a:lnTo>
                    <a:pt x="1275969" y="1686852"/>
                  </a:lnTo>
                  <a:lnTo>
                    <a:pt x="1240904" y="1730298"/>
                  </a:lnTo>
                  <a:lnTo>
                    <a:pt x="1205179" y="1772754"/>
                  </a:lnTo>
                  <a:lnTo>
                    <a:pt x="1168958" y="1814029"/>
                  </a:lnTo>
                  <a:lnTo>
                    <a:pt x="1132420" y="1853958"/>
                  </a:lnTo>
                  <a:lnTo>
                    <a:pt x="1095705" y="1892338"/>
                  </a:lnTo>
                  <a:lnTo>
                    <a:pt x="1059002" y="1929003"/>
                  </a:lnTo>
                  <a:lnTo>
                    <a:pt x="1022451" y="1963762"/>
                  </a:lnTo>
                  <a:lnTo>
                    <a:pt x="986243" y="1996452"/>
                  </a:lnTo>
                  <a:lnTo>
                    <a:pt x="950544" y="2026894"/>
                  </a:lnTo>
                  <a:lnTo>
                    <a:pt x="915492" y="2054885"/>
                  </a:lnTo>
                  <a:lnTo>
                    <a:pt x="881278" y="2080272"/>
                  </a:lnTo>
                  <a:lnTo>
                    <a:pt x="848055" y="2102853"/>
                  </a:lnTo>
                  <a:lnTo>
                    <a:pt x="775817" y="2144598"/>
                  </a:lnTo>
                  <a:lnTo>
                    <a:pt x="732497" y="2166785"/>
                  </a:lnTo>
                  <a:lnTo>
                    <a:pt x="686396" y="2188883"/>
                  </a:lnTo>
                  <a:lnTo>
                    <a:pt x="637946" y="2210765"/>
                  </a:lnTo>
                  <a:lnTo>
                    <a:pt x="613651" y="2235365"/>
                  </a:lnTo>
                  <a:lnTo>
                    <a:pt x="613740" y="2266607"/>
                  </a:lnTo>
                  <a:lnTo>
                    <a:pt x="633412" y="2290813"/>
                  </a:lnTo>
                  <a:lnTo>
                    <a:pt x="667867" y="2294331"/>
                  </a:lnTo>
                  <a:lnTo>
                    <a:pt x="720966" y="2278570"/>
                  </a:lnTo>
                  <a:lnTo>
                    <a:pt x="773328" y="2262695"/>
                  </a:lnTo>
                  <a:lnTo>
                    <a:pt x="824699" y="2246719"/>
                  </a:lnTo>
                  <a:lnTo>
                    <a:pt x="874864" y="2230704"/>
                  </a:lnTo>
                  <a:lnTo>
                    <a:pt x="915022" y="2216416"/>
                  </a:lnTo>
                  <a:lnTo>
                    <a:pt x="955027" y="2200440"/>
                  </a:lnTo>
                  <a:lnTo>
                    <a:pt x="994791" y="2182799"/>
                  </a:lnTo>
                  <a:lnTo>
                    <a:pt x="1034288" y="2163521"/>
                  </a:lnTo>
                  <a:lnTo>
                    <a:pt x="1073429" y="2142655"/>
                  </a:lnTo>
                  <a:lnTo>
                    <a:pt x="1112189" y="2120214"/>
                  </a:lnTo>
                  <a:lnTo>
                    <a:pt x="1150480" y="2096249"/>
                  </a:lnTo>
                  <a:lnTo>
                    <a:pt x="1188275" y="2070798"/>
                  </a:lnTo>
                  <a:lnTo>
                    <a:pt x="1225499" y="2043887"/>
                  </a:lnTo>
                  <a:lnTo>
                    <a:pt x="1262087" y="2015540"/>
                  </a:lnTo>
                  <a:lnTo>
                    <a:pt x="1298003" y="1985810"/>
                  </a:lnTo>
                  <a:lnTo>
                    <a:pt x="1333169" y="1954720"/>
                  </a:lnTo>
                  <a:lnTo>
                    <a:pt x="1367548" y="1922297"/>
                  </a:lnTo>
                  <a:lnTo>
                    <a:pt x="1401064" y="1888591"/>
                  </a:lnTo>
                  <a:lnTo>
                    <a:pt x="1433664" y="1853628"/>
                  </a:lnTo>
                  <a:lnTo>
                    <a:pt x="1465300" y="1817433"/>
                  </a:lnTo>
                  <a:lnTo>
                    <a:pt x="1495920" y="1780057"/>
                  </a:lnTo>
                  <a:lnTo>
                    <a:pt x="1525435" y="1741525"/>
                  </a:lnTo>
                  <a:lnTo>
                    <a:pt x="1553819" y="1701876"/>
                  </a:lnTo>
                  <a:lnTo>
                    <a:pt x="1581010" y="1661134"/>
                  </a:lnTo>
                  <a:lnTo>
                    <a:pt x="1606943" y="1619338"/>
                  </a:lnTo>
                  <a:lnTo>
                    <a:pt x="1631556" y="1576527"/>
                  </a:lnTo>
                  <a:lnTo>
                    <a:pt x="1654797" y="1532737"/>
                  </a:lnTo>
                  <a:lnTo>
                    <a:pt x="1676615" y="1487982"/>
                  </a:lnTo>
                  <a:lnTo>
                    <a:pt x="1696948" y="1442313"/>
                  </a:lnTo>
                  <a:lnTo>
                    <a:pt x="1715744" y="1395768"/>
                  </a:lnTo>
                  <a:lnTo>
                    <a:pt x="1732927" y="1348371"/>
                  </a:lnTo>
                  <a:lnTo>
                    <a:pt x="1748459" y="1300149"/>
                  </a:lnTo>
                  <a:lnTo>
                    <a:pt x="1762277" y="1251153"/>
                  </a:lnTo>
                  <a:lnTo>
                    <a:pt x="1774329" y="1201407"/>
                  </a:lnTo>
                  <a:lnTo>
                    <a:pt x="1784540" y="1150950"/>
                  </a:lnTo>
                  <a:lnTo>
                    <a:pt x="1792871" y="1099820"/>
                  </a:lnTo>
                  <a:lnTo>
                    <a:pt x="1799259" y="1048029"/>
                  </a:lnTo>
                  <a:lnTo>
                    <a:pt x="1803006" y="999045"/>
                  </a:lnTo>
                  <a:lnTo>
                    <a:pt x="1804111" y="950391"/>
                  </a:lnTo>
                  <a:close/>
                </a:path>
                <a:path w="2235200" h="2294890">
                  <a:moveTo>
                    <a:pt x="2234628" y="294563"/>
                  </a:moveTo>
                  <a:lnTo>
                    <a:pt x="2232253" y="227304"/>
                  </a:lnTo>
                  <a:lnTo>
                    <a:pt x="2211717" y="161734"/>
                  </a:lnTo>
                  <a:lnTo>
                    <a:pt x="2152904" y="112026"/>
                  </a:lnTo>
                  <a:lnTo>
                    <a:pt x="2102866" y="97523"/>
                  </a:lnTo>
                  <a:lnTo>
                    <a:pt x="2035695" y="92303"/>
                  </a:lnTo>
                  <a:lnTo>
                    <a:pt x="1990305" y="101422"/>
                  </a:lnTo>
                  <a:lnTo>
                    <a:pt x="1951139" y="125958"/>
                  </a:lnTo>
                  <a:lnTo>
                    <a:pt x="1919084" y="161734"/>
                  </a:lnTo>
                  <a:lnTo>
                    <a:pt x="1895055" y="204558"/>
                  </a:lnTo>
                  <a:lnTo>
                    <a:pt x="1879981" y="250228"/>
                  </a:lnTo>
                  <a:lnTo>
                    <a:pt x="1874748" y="294563"/>
                  </a:lnTo>
                  <a:lnTo>
                    <a:pt x="1881771" y="335229"/>
                  </a:lnTo>
                  <a:lnTo>
                    <a:pt x="1901342" y="371754"/>
                  </a:lnTo>
                  <a:lnTo>
                    <a:pt x="1931187" y="402691"/>
                  </a:lnTo>
                  <a:lnTo>
                    <a:pt x="1969071" y="426580"/>
                  </a:lnTo>
                  <a:lnTo>
                    <a:pt x="2012734" y="441985"/>
                  </a:lnTo>
                  <a:lnTo>
                    <a:pt x="2059914" y="447433"/>
                  </a:lnTo>
                  <a:lnTo>
                    <a:pt x="2106320" y="441985"/>
                  </a:lnTo>
                  <a:lnTo>
                    <a:pt x="2148040" y="426580"/>
                  </a:lnTo>
                  <a:lnTo>
                    <a:pt x="2183409" y="402691"/>
                  </a:lnTo>
                  <a:lnTo>
                    <a:pt x="2210752" y="371754"/>
                  </a:lnTo>
                  <a:lnTo>
                    <a:pt x="2228380" y="335229"/>
                  </a:lnTo>
                  <a:lnTo>
                    <a:pt x="2234628" y="294563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7535" y="451827"/>
              <a:ext cx="2279650" cy="2294255"/>
            </a:xfrm>
            <a:custGeom>
              <a:avLst/>
              <a:gdLst/>
              <a:ahLst/>
              <a:cxnLst/>
              <a:rect l="l" t="t" r="r" b="b"/>
              <a:pathLst>
                <a:path w="2279650" h="2294255">
                  <a:moveTo>
                    <a:pt x="1804098" y="950455"/>
                  </a:moveTo>
                  <a:lnTo>
                    <a:pt x="1802663" y="902233"/>
                  </a:lnTo>
                  <a:lnTo>
                    <a:pt x="1798751" y="854468"/>
                  </a:lnTo>
                  <a:lnTo>
                    <a:pt x="1792452" y="807237"/>
                  </a:lnTo>
                  <a:lnTo>
                    <a:pt x="1783842" y="760615"/>
                  </a:lnTo>
                  <a:lnTo>
                    <a:pt x="1773021" y="714692"/>
                  </a:lnTo>
                  <a:lnTo>
                    <a:pt x="1760054" y="669518"/>
                  </a:lnTo>
                  <a:lnTo>
                    <a:pt x="1745030" y="625170"/>
                  </a:lnTo>
                  <a:lnTo>
                    <a:pt x="1728038" y="581736"/>
                  </a:lnTo>
                  <a:lnTo>
                    <a:pt x="1709140" y="539267"/>
                  </a:lnTo>
                  <a:lnTo>
                    <a:pt x="1688439" y="497865"/>
                  </a:lnTo>
                  <a:lnTo>
                    <a:pt x="1666011" y="457568"/>
                  </a:lnTo>
                  <a:lnTo>
                    <a:pt x="1641932" y="418477"/>
                  </a:lnTo>
                  <a:lnTo>
                    <a:pt x="1616290" y="380657"/>
                  </a:lnTo>
                  <a:lnTo>
                    <a:pt x="1589176" y="344170"/>
                  </a:lnTo>
                  <a:lnTo>
                    <a:pt x="1560652" y="309105"/>
                  </a:lnTo>
                  <a:lnTo>
                    <a:pt x="1530819" y="275513"/>
                  </a:lnTo>
                  <a:lnTo>
                    <a:pt x="1499743" y="243497"/>
                  </a:lnTo>
                  <a:lnTo>
                    <a:pt x="1467523" y="213118"/>
                  </a:lnTo>
                  <a:lnTo>
                    <a:pt x="1434236" y="184429"/>
                  </a:lnTo>
                  <a:lnTo>
                    <a:pt x="1399946" y="157530"/>
                  </a:lnTo>
                  <a:lnTo>
                    <a:pt x="1364767" y="132486"/>
                  </a:lnTo>
                  <a:lnTo>
                    <a:pt x="1328762" y="109372"/>
                  </a:lnTo>
                  <a:lnTo>
                    <a:pt x="1292009" y="88252"/>
                  </a:lnTo>
                  <a:lnTo>
                    <a:pt x="1254607" y="69202"/>
                  </a:lnTo>
                  <a:lnTo>
                    <a:pt x="1216621" y="52298"/>
                  </a:lnTo>
                  <a:lnTo>
                    <a:pt x="1178153" y="37604"/>
                  </a:lnTo>
                  <a:lnTo>
                    <a:pt x="1139266" y="25209"/>
                  </a:lnTo>
                  <a:lnTo>
                    <a:pt x="1100048" y="15176"/>
                  </a:lnTo>
                  <a:lnTo>
                    <a:pt x="1060589" y="7581"/>
                  </a:lnTo>
                  <a:lnTo>
                    <a:pt x="1020953" y="2501"/>
                  </a:lnTo>
                  <a:lnTo>
                    <a:pt x="981252" y="0"/>
                  </a:lnTo>
                  <a:lnTo>
                    <a:pt x="941539" y="152"/>
                  </a:lnTo>
                  <a:lnTo>
                    <a:pt x="901915" y="3035"/>
                  </a:lnTo>
                  <a:lnTo>
                    <a:pt x="837590" y="11341"/>
                  </a:lnTo>
                  <a:lnTo>
                    <a:pt x="776312" y="21932"/>
                  </a:lnTo>
                  <a:lnTo>
                    <a:pt x="717981" y="34721"/>
                  </a:lnTo>
                  <a:lnTo>
                    <a:pt x="662546" y="49618"/>
                  </a:lnTo>
                  <a:lnTo>
                    <a:pt x="609930" y="66535"/>
                  </a:lnTo>
                  <a:lnTo>
                    <a:pt x="560044" y="85382"/>
                  </a:lnTo>
                  <a:lnTo>
                    <a:pt x="512851" y="106057"/>
                  </a:lnTo>
                  <a:lnTo>
                    <a:pt x="468249" y="128473"/>
                  </a:lnTo>
                  <a:lnTo>
                    <a:pt x="426173" y="152539"/>
                  </a:lnTo>
                  <a:lnTo>
                    <a:pt x="386562" y="178168"/>
                  </a:lnTo>
                  <a:lnTo>
                    <a:pt x="349326" y="205257"/>
                  </a:lnTo>
                  <a:lnTo>
                    <a:pt x="314413" y="233718"/>
                  </a:lnTo>
                  <a:lnTo>
                    <a:pt x="281736" y="263461"/>
                  </a:lnTo>
                  <a:lnTo>
                    <a:pt x="251218" y="294398"/>
                  </a:lnTo>
                  <a:lnTo>
                    <a:pt x="222808" y="326428"/>
                  </a:lnTo>
                  <a:lnTo>
                    <a:pt x="196405" y="359460"/>
                  </a:lnTo>
                  <a:lnTo>
                    <a:pt x="171970" y="393420"/>
                  </a:lnTo>
                  <a:lnTo>
                    <a:pt x="149402" y="428193"/>
                  </a:lnTo>
                  <a:lnTo>
                    <a:pt x="128651" y="463689"/>
                  </a:lnTo>
                  <a:lnTo>
                    <a:pt x="109626" y="499833"/>
                  </a:lnTo>
                  <a:lnTo>
                    <a:pt x="92265" y="536524"/>
                  </a:lnTo>
                  <a:lnTo>
                    <a:pt x="76504" y="573659"/>
                  </a:lnTo>
                  <a:lnTo>
                    <a:pt x="62255" y="611162"/>
                  </a:lnTo>
                  <a:lnTo>
                    <a:pt x="49453" y="648944"/>
                  </a:lnTo>
                  <a:lnTo>
                    <a:pt x="38011" y="686892"/>
                  </a:lnTo>
                  <a:lnTo>
                    <a:pt x="27889" y="724928"/>
                  </a:lnTo>
                  <a:lnTo>
                    <a:pt x="18986" y="762965"/>
                  </a:lnTo>
                  <a:lnTo>
                    <a:pt x="11239" y="800900"/>
                  </a:lnTo>
                  <a:lnTo>
                    <a:pt x="4584" y="838644"/>
                  </a:lnTo>
                  <a:lnTo>
                    <a:pt x="0" y="881697"/>
                  </a:lnTo>
                  <a:lnTo>
                    <a:pt x="266" y="923442"/>
                  </a:lnTo>
                  <a:lnTo>
                    <a:pt x="5105" y="963764"/>
                  </a:lnTo>
                  <a:lnTo>
                    <a:pt x="14224" y="1002499"/>
                  </a:lnTo>
                  <a:lnTo>
                    <a:pt x="27305" y="1039520"/>
                  </a:lnTo>
                  <a:lnTo>
                    <a:pt x="44081" y="1074661"/>
                  </a:lnTo>
                  <a:lnTo>
                    <a:pt x="64223" y="1107808"/>
                  </a:lnTo>
                  <a:lnTo>
                    <a:pt x="87464" y="1138796"/>
                  </a:lnTo>
                  <a:lnTo>
                    <a:pt x="113499" y="1167498"/>
                  </a:lnTo>
                  <a:lnTo>
                    <a:pt x="142024" y="1193749"/>
                  </a:lnTo>
                  <a:lnTo>
                    <a:pt x="172758" y="1217434"/>
                  </a:lnTo>
                  <a:lnTo>
                    <a:pt x="205397" y="1238377"/>
                  </a:lnTo>
                  <a:lnTo>
                    <a:pt x="239636" y="1256461"/>
                  </a:lnTo>
                  <a:lnTo>
                    <a:pt x="275196" y="1271536"/>
                  </a:lnTo>
                  <a:lnTo>
                    <a:pt x="311759" y="1283449"/>
                  </a:lnTo>
                  <a:lnTo>
                    <a:pt x="349059" y="1292072"/>
                  </a:lnTo>
                  <a:lnTo>
                    <a:pt x="424624" y="1298841"/>
                  </a:lnTo>
                  <a:lnTo>
                    <a:pt x="462305" y="1296708"/>
                  </a:lnTo>
                  <a:lnTo>
                    <a:pt x="535990" y="1280680"/>
                  </a:lnTo>
                  <a:lnTo>
                    <a:pt x="571398" y="1266494"/>
                  </a:lnTo>
                  <a:lnTo>
                    <a:pt x="605447" y="1248016"/>
                  </a:lnTo>
                  <a:lnTo>
                    <a:pt x="637857" y="1225092"/>
                  </a:lnTo>
                  <a:lnTo>
                    <a:pt x="668324" y="1197584"/>
                  </a:lnTo>
                  <a:lnTo>
                    <a:pt x="744067" y="987983"/>
                  </a:lnTo>
                  <a:lnTo>
                    <a:pt x="623697" y="819416"/>
                  </a:lnTo>
                  <a:lnTo>
                    <a:pt x="448132" y="707123"/>
                  </a:lnTo>
                  <a:lnTo>
                    <a:pt x="358292" y="666305"/>
                  </a:lnTo>
                  <a:lnTo>
                    <a:pt x="373303" y="636816"/>
                  </a:lnTo>
                  <a:lnTo>
                    <a:pt x="435622" y="558939"/>
                  </a:lnTo>
                  <a:lnTo>
                    <a:pt x="571207" y="448576"/>
                  </a:lnTo>
                  <a:lnTo>
                    <a:pt x="806018" y="321614"/>
                  </a:lnTo>
                  <a:lnTo>
                    <a:pt x="843610" y="307492"/>
                  </a:lnTo>
                  <a:lnTo>
                    <a:pt x="881875" y="297916"/>
                  </a:lnTo>
                  <a:lnTo>
                    <a:pt x="920686" y="292735"/>
                  </a:lnTo>
                  <a:lnTo>
                    <a:pt x="959866" y="291757"/>
                  </a:lnTo>
                  <a:lnTo>
                    <a:pt x="999286" y="294830"/>
                  </a:lnTo>
                  <a:lnTo>
                    <a:pt x="1038783" y="301764"/>
                  </a:lnTo>
                  <a:lnTo>
                    <a:pt x="1078217" y="312394"/>
                  </a:lnTo>
                  <a:lnTo>
                    <a:pt x="1117434" y="326555"/>
                  </a:lnTo>
                  <a:lnTo>
                    <a:pt x="1156271" y="344055"/>
                  </a:lnTo>
                  <a:lnTo>
                    <a:pt x="1194612" y="364744"/>
                  </a:lnTo>
                  <a:lnTo>
                    <a:pt x="1232281" y="388429"/>
                  </a:lnTo>
                  <a:lnTo>
                    <a:pt x="1269123" y="414947"/>
                  </a:lnTo>
                  <a:lnTo>
                    <a:pt x="1305013" y="444119"/>
                  </a:lnTo>
                  <a:lnTo>
                    <a:pt x="1339786" y="475792"/>
                  </a:lnTo>
                  <a:lnTo>
                    <a:pt x="1373301" y="509765"/>
                  </a:lnTo>
                  <a:lnTo>
                    <a:pt x="1405394" y="545884"/>
                  </a:lnTo>
                  <a:lnTo>
                    <a:pt x="1435925" y="583971"/>
                  </a:lnTo>
                  <a:lnTo>
                    <a:pt x="1464754" y="623849"/>
                  </a:lnTo>
                  <a:lnTo>
                    <a:pt x="1491716" y="665365"/>
                  </a:lnTo>
                  <a:lnTo>
                    <a:pt x="1516659" y="708317"/>
                  </a:lnTo>
                  <a:lnTo>
                    <a:pt x="1539455" y="752551"/>
                  </a:lnTo>
                  <a:lnTo>
                    <a:pt x="1559928" y="797902"/>
                  </a:lnTo>
                  <a:lnTo>
                    <a:pt x="1577949" y="844169"/>
                  </a:lnTo>
                  <a:lnTo>
                    <a:pt x="1593367" y="891209"/>
                  </a:lnTo>
                  <a:lnTo>
                    <a:pt x="1606016" y="938822"/>
                  </a:lnTo>
                  <a:lnTo>
                    <a:pt x="1612506" y="1002334"/>
                  </a:lnTo>
                  <a:lnTo>
                    <a:pt x="1610474" y="1037272"/>
                  </a:lnTo>
                  <a:lnTo>
                    <a:pt x="1596644" y="1112608"/>
                  </a:lnTo>
                  <a:lnTo>
                    <a:pt x="1585188" y="1152652"/>
                  </a:lnTo>
                  <a:lnTo>
                    <a:pt x="1570926" y="1194041"/>
                  </a:lnTo>
                  <a:lnTo>
                    <a:pt x="1554022" y="1236586"/>
                  </a:lnTo>
                  <a:lnTo>
                    <a:pt x="1534629" y="1280109"/>
                  </a:lnTo>
                  <a:lnTo>
                    <a:pt x="1512938" y="1324444"/>
                  </a:lnTo>
                  <a:lnTo>
                    <a:pt x="1489100" y="1369390"/>
                  </a:lnTo>
                  <a:lnTo>
                    <a:pt x="1463268" y="1414792"/>
                  </a:lnTo>
                  <a:lnTo>
                    <a:pt x="1435633" y="1460449"/>
                  </a:lnTo>
                  <a:lnTo>
                    <a:pt x="1406334" y="1506181"/>
                  </a:lnTo>
                  <a:lnTo>
                    <a:pt x="1375562" y="1551825"/>
                  </a:lnTo>
                  <a:lnTo>
                    <a:pt x="1343456" y="1597190"/>
                  </a:lnTo>
                  <a:lnTo>
                    <a:pt x="1310208" y="1642097"/>
                  </a:lnTo>
                  <a:lnTo>
                    <a:pt x="1275969" y="1686369"/>
                  </a:lnTo>
                  <a:lnTo>
                    <a:pt x="1240891" y="1729816"/>
                  </a:lnTo>
                  <a:lnTo>
                    <a:pt x="1205166" y="1772272"/>
                  </a:lnTo>
                  <a:lnTo>
                    <a:pt x="1168958" y="1813547"/>
                  </a:lnTo>
                  <a:lnTo>
                    <a:pt x="1132408" y="1853476"/>
                  </a:lnTo>
                  <a:lnTo>
                    <a:pt x="1095692" y="1891855"/>
                  </a:lnTo>
                  <a:lnTo>
                    <a:pt x="1058989" y="1928520"/>
                  </a:lnTo>
                  <a:lnTo>
                    <a:pt x="1022451" y="1963293"/>
                  </a:lnTo>
                  <a:lnTo>
                    <a:pt x="986243" y="1995982"/>
                  </a:lnTo>
                  <a:lnTo>
                    <a:pt x="950531" y="2026412"/>
                  </a:lnTo>
                  <a:lnTo>
                    <a:pt x="915479" y="2054402"/>
                  </a:lnTo>
                  <a:lnTo>
                    <a:pt x="881265" y="2079790"/>
                  </a:lnTo>
                  <a:lnTo>
                    <a:pt x="848042" y="2102370"/>
                  </a:lnTo>
                  <a:lnTo>
                    <a:pt x="775817" y="2144115"/>
                  </a:lnTo>
                  <a:lnTo>
                    <a:pt x="732485" y="2166302"/>
                  </a:lnTo>
                  <a:lnTo>
                    <a:pt x="686396" y="2188413"/>
                  </a:lnTo>
                  <a:lnTo>
                    <a:pt x="637946" y="2210282"/>
                  </a:lnTo>
                  <a:lnTo>
                    <a:pt x="613638" y="2234895"/>
                  </a:lnTo>
                  <a:lnTo>
                    <a:pt x="613727" y="2266124"/>
                  </a:lnTo>
                  <a:lnTo>
                    <a:pt x="633399" y="2290330"/>
                  </a:lnTo>
                  <a:lnTo>
                    <a:pt x="667854" y="2293848"/>
                  </a:lnTo>
                  <a:lnTo>
                    <a:pt x="720953" y="2278088"/>
                  </a:lnTo>
                  <a:lnTo>
                    <a:pt x="773252" y="2262149"/>
                  </a:lnTo>
                  <a:lnTo>
                    <a:pt x="824484" y="2246045"/>
                  </a:lnTo>
                  <a:lnTo>
                    <a:pt x="874382" y="2229751"/>
                  </a:lnTo>
                  <a:lnTo>
                    <a:pt x="914590" y="2215464"/>
                  </a:lnTo>
                  <a:lnTo>
                    <a:pt x="954620" y="2199487"/>
                  </a:lnTo>
                  <a:lnTo>
                    <a:pt x="994422" y="2181834"/>
                  </a:lnTo>
                  <a:lnTo>
                    <a:pt x="1033945" y="2162568"/>
                  </a:lnTo>
                  <a:lnTo>
                    <a:pt x="1073137" y="2141702"/>
                  </a:lnTo>
                  <a:lnTo>
                    <a:pt x="1111910" y="2119261"/>
                  </a:lnTo>
                  <a:lnTo>
                    <a:pt x="1150239" y="2095309"/>
                  </a:lnTo>
                  <a:lnTo>
                    <a:pt x="1188059" y="2069858"/>
                  </a:lnTo>
                  <a:lnTo>
                    <a:pt x="1225296" y="2042947"/>
                  </a:lnTo>
                  <a:lnTo>
                    <a:pt x="1261922" y="2014613"/>
                  </a:lnTo>
                  <a:lnTo>
                    <a:pt x="1297851" y="1984883"/>
                  </a:lnTo>
                  <a:lnTo>
                    <a:pt x="1333042" y="1953806"/>
                  </a:lnTo>
                  <a:lnTo>
                    <a:pt x="1367421" y="1921395"/>
                  </a:lnTo>
                  <a:lnTo>
                    <a:pt x="1400962" y="1887702"/>
                  </a:lnTo>
                  <a:lnTo>
                    <a:pt x="1433576" y="1852752"/>
                  </a:lnTo>
                  <a:lnTo>
                    <a:pt x="1465224" y="1816582"/>
                  </a:lnTo>
                  <a:lnTo>
                    <a:pt x="1495856" y="1779231"/>
                  </a:lnTo>
                  <a:lnTo>
                    <a:pt x="1525384" y="1740725"/>
                  </a:lnTo>
                  <a:lnTo>
                    <a:pt x="1553781" y="1701101"/>
                  </a:lnTo>
                  <a:lnTo>
                    <a:pt x="1580972" y="1660385"/>
                  </a:lnTo>
                  <a:lnTo>
                    <a:pt x="1606905" y="1618627"/>
                  </a:lnTo>
                  <a:lnTo>
                    <a:pt x="1631530" y="1575854"/>
                  </a:lnTo>
                  <a:lnTo>
                    <a:pt x="1654784" y="1532102"/>
                  </a:lnTo>
                  <a:lnTo>
                    <a:pt x="1676603" y="1487398"/>
                  </a:lnTo>
                  <a:lnTo>
                    <a:pt x="1696935" y="1441780"/>
                  </a:lnTo>
                  <a:lnTo>
                    <a:pt x="1715731" y="1395272"/>
                  </a:lnTo>
                  <a:lnTo>
                    <a:pt x="1732915" y="1347939"/>
                  </a:lnTo>
                  <a:lnTo>
                    <a:pt x="1748447" y="1299781"/>
                  </a:lnTo>
                  <a:lnTo>
                    <a:pt x="1762264" y="1250848"/>
                  </a:lnTo>
                  <a:lnTo>
                    <a:pt x="1774317" y="1201166"/>
                  </a:lnTo>
                  <a:lnTo>
                    <a:pt x="1784527" y="1150785"/>
                  </a:lnTo>
                  <a:lnTo>
                    <a:pt x="1792859" y="1099731"/>
                  </a:lnTo>
                  <a:lnTo>
                    <a:pt x="1799247" y="1048029"/>
                  </a:lnTo>
                  <a:lnTo>
                    <a:pt x="1802993" y="999083"/>
                  </a:lnTo>
                  <a:lnTo>
                    <a:pt x="1804098" y="950455"/>
                  </a:lnTo>
                  <a:close/>
                </a:path>
                <a:path w="2279650" h="2294255">
                  <a:moveTo>
                    <a:pt x="2279256" y="338709"/>
                  </a:moveTo>
                  <a:lnTo>
                    <a:pt x="2276881" y="271246"/>
                  </a:lnTo>
                  <a:lnTo>
                    <a:pt x="2256345" y="205714"/>
                  </a:lnTo>
                  <a:lnTo>
                    <a:pt x="2197531" y="156108"/>
                  </a:lnTo>
                  <a:lnTo>
                    <a:pt x="2147481" y="141655"/>
                  </a:lnTo>
                  <a:lnTo>
                    <a:pt x="2080323" y="136448"/>
                  </a:lnTo>
                  <a:lnTo>
                    <a:pt x="2034933" y="145567"/>
                  </a:lnTo>
                  <a:lnTo>
                    <a:pt x="1995754" y="170103"/>
                  </a:lnTo>
                  <a:lnTo>
                    <a:pt x="1963699" y="205892"/>
                  </a:lnTo>
                  <a:lnTo>
                    <a:pt x="1939683" y="248716"/>
                  </a:lnTo>
                  <a:lnTo>
                    <a:pt x="1924596" y="294386"/>
                  </a:lnTo>
                  <a:lnTo>
                    <a:pt x="1919363" y="338709"/>
                  </a:lnTo>
                  <a:lnTo>
                    <a:pt x="1926386" y="379374"/>
                  </a:lnTo>
                  <a:lnTo>
                    <a:pt x="1945957" y="415899"/>
                  </a:lnTo>
                  <a:lnTo>
                    <a:pt x="1975802" y="446836"/>
                  </a:lnTo>
                  <a:lnTo>
                    <a:pt x="2013686" y="470725"/>
                  </a:lnTo>
                  <a:lnTo>
                    <a:pt x="2057349" y="486130"/>
                  </a:lnTo>
                  <a:lnTo>
                    <a:pt x="2104529" y="491591"/>
                  </a:lnTo>
                  <a:lnTo>
                    <a:pt x="2150935" y="486130"/>
                  </a:lnTo>
                  <a:lnTo>
                    <a:pt x="2192667" y="470725"/>
                  </a:lnTo>
                  <a:lnTo>
                    <a:pt x="2228037" y="446836"/>
                  </a:lnTo>
                  <a:lnTo>
                    <a:pt x="2255367" y="415899"/>
                  </a:lnTo>
                  <a:lnTo>
                    <a:pt x="2272995" y="379374"/>
                  </a:lnTo>
                  <a:lnTo>
                    <a:pt x="2279256" y="338709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33378" y="1143763"/>
              <a:ext cx="360045" cy="355600"/>
            </a:xfrm>
            <a:custGeom>
              <a:avLst/>
              <a:gdLst/>
              <a:ahLst/>
              <a:cxnLst/>
              <a:rect l="l" t="t" r="r" b="b"/>
              <a:pathLst>
                <a:path w="360044" h="355600">
                  <a:moveTo>
                    <a:pt x="185163" y="355134"/>
                  </a:moveTo>
                  <a:lnTo>
                    <a:pt x="137982" y="349678"/>
                  </a:lnTo>
                  <a:lnTo>
                    <a:pt x="94322" y="334279"/>
                  </a:lnTo>
                  <a:lnTo>
                    <a:pt x="56439" y="310386"/>
                  </a:lnTo>
                  <a:lnTo>
                    <a:pt x="26587" y="279451"/>
                  </a:lnTo>
                  <a:lnTo>
                    <a:pt x="7022" y="242923"/>
                  </a:lnTo>
                  <a:lnTo>
                    <a:pt x="0" y="202255"/>
                  </a:lnTo>
                  <a:lnTo>
                    <a:pt x="5229" y="157929"/>
                  </a:lnTo>
                  <a:lnTo>
                    <a:pt x="20309" y="112258"/>
                  </a:lnTo>
                  <a:lnTo>
                    <a:pt x="44332" y="69436"/>
                  </a:lnTo>
                  <a:lnTo>
                    <a:pt x="76386" y="33656"/>
                  </a:lnTo>
                  <a:lnTo>
                    <a:pt x="115562" y="9113"/>
                  </a:lnTo>
                  <a:lnTo>
                    <a:pt x="160949" y="0"/>
                  </a:lnTo>
                  <a:lnTo>
                    <a:pt x="228112" y="5360"/>
                  </a:lnTo>
                  <a:lnTo>
                    <a:pt x="278160" y="19918"/>
                  </a:lnTo>
                  <a:lnTo>
                    <a:pt x="313609" y="41920"/>
                  </a:lnTo>
                  <a:lnTo>
                    <a:pt x="350768" y="101247"/>
                  </a:lnTo>
                  <a:lnTo>
                    <a:pt x="359707" y="169320"/>
                  </a:lnTo>
                  <a:lnTo>
                    <a:pt x="359881" y="202255"/>
                  </a:lnTo>
                  <a:lnTo>
                    <a:pt x="353632" y="242923"/>
                  </a:lnTo>
                  <a:lnTo>
                    <a:pt x="336002" y="279451"/>
                  </a:lnTo>
                  <a:lnTo>
                    <a:pt x="308665" y="310386"/>
                  </a:lnTo>
                  <a:lnTo>
                    <a:pt x="273296" y="334279"/>
                  </a:lnTo>
                  <a:lnTo>
                    <a:pt x="231570" y="349678"/>
                  </a:lnTo>
                  <a:lnTo>
                    <a:pt x="185163" y="355134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01093" y="1143763"/>
              <a:ext cx="360045" cy="355600"/>
            </a:xfrm>
            <a:custGeom>
              <a:avLst/>
              <a:gdLst/>
              <a:ahLst/>
              <a:cxnLst/>
              <a:rect l="l" t="t" r="r" b="b"/>
              <a:pathLst>
                <a:path w="360044" h="355600">
                  <a:moveTo>
                    <a:pt x="185163" y="355134"/>
                  </a:moveTo>
                  <a:lnTo>
                    <a:pt x="137982" y="349678"/>
                  </a:lnTo>
                  <a:lnTo>
                    <a:pt x="94322" y="334279"/>
                  </a:lnTo>
                  <a:lnTo>
                    <a:pt x="56439" y="310386"/>
                  </a:lnTo>
                  <a:lnTo>
                    <a:pt x="26587" y="279451"/>
                  </a:lnTo>
                  <a:lnTo>
                    <a:pt x="7022" y="242923"/>
                  </a:lnTo>
                  <a:lnTo>
                    <a:pt x="0" y="202255"/>
                  </a:lnTo>
                  <a:lnTo>
                    <a:pt x="5229" y="157929"/>
                  </a:lnTo>
                  <a:lnTo>
                    <a:pt x="20309" y="112258"/>
                  </a:lnTo>
                  <a:lnTo>
                    <a:pt x="44332" y="69436"/>
                  </a:lnTo>
                  <a:lnTo>
                    <a:pt x="76386" y="33656"/>
                  </a:lnTo>
                  <a:lnTo>
                    <a:pt x="115562" y="9113"/>
                  </a:lnTo>
                  <a:lnTo>
                    <a:pt x="160949" y="0"/>
                  </a:lnTo>
                  <a:lnTo>
                    <a:pt x="228112" y="5360"/>
                  </a:lnTo>
                  <a:lnTo>
                    <a:pt x="278160" y="19918"/>
                  </a:lnTo>
                  <a:lnTo>
                    <a:pt x="313609" y="41920"/>
                  </a:lnTo>
                  <a:lnTo>
                    <a:pt x="350768" y="101247"/>
                  </a:lnTo>
                  <a:lnTo>
                    <a:pt x="359707" y="169320"/>
                  </a:lnTo>
                  <a:lnTo>
                    <a:pt x="359881" y="202255"/>
                  </a:lnTo>
                  <a:lnTo>
                    <a:pt x="353632" y="242923"/>
                  </a:lnTo>
                  <a:lnTo>
                    <a:pt x="336002" y="279451"/>
                  </a:lnTo>
                  <a:lnTo>
                    <a:pt x="308665" y="310386"/>
                  </a:lnTo>
                  <a:lnTo>
                    <a:pt x="273296" y="334279"/>
                  </a:lnTo>
                  <a:lnTo>
                    <a:pt x="231570" y="349678"/>
                  </a:lnTo>
                  <a:lnTo>
                    <a:pt x="185163" y="355134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0076" y="1"/>
              <a:ext cx="9217922" cy="49715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65679" y="2522079"/>
              <a:ext cx="5346065" cy="1703705"/>
            </a:xfrm>
            <a:custGeom>
              <a:avLst/>
              <a:gdLst/>
              <a:ahLst/>
              <a:cxnLst/>
              <a:rect l="l" t="t" r="r" b="b"/>
              <a:pathLst>
                <a:path w="5346065" h="1703704">
                  <a:moveTo>
                    <a:pt x="0" y="0"/>
                  </a:moveTo>
                  <a:lnTo>
                    <a:pt x="5345456" y="1703595"/>
                  </a:lnTo>
                </a:path>
              </a:pathLst>
            </a:custGeom>
            <a:ln w="125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31712" y="2501144"/>
              <a:ext cx="3738879" cy="1718310"/>
            </a:xfrm>
            <a:custGeom>
              <a:avLst/>
              <a:gdLst/>
              <a:ahLst/>
              <a:cxnLst/>
              <a:rect l="l" t="t" r="r" b="b"/>
              <a:pathLst>
                <a:path w="3738880" h="1718310">
                  <a:moveTo>
                    <a:pt x="0" y="0"/>
                  </a:moveTo>
                  <a:lnTo>
                    <a:pt x="3738325" y="1718124"/>
                  </a:lnTo>
                </a:path>
              </a:pathLst>
            </a:custGeom>
            <a:ln w="1252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2981" y="1288808"/>
              <a:ext cx="2228215" cy="2085975"/>
            </a:xfrm>
            <a:custGeom>
              <a:avLst/>
              <a:gdLst/>
              <a:ahLst/>
              <a:cxnLst/>
              <a:rect l="l" t="t" r="r" b="b"/>
              <a:pathLst>
                <a:path w="2228215" h="2085975">
                  <a:moveTo>
                    <a:pt x="264871" y="722947"/>
                  </a:moveTo>
                  <a:lnTo>
                    <a:pt x="261747" y="708228"/>
                  </a:lnTo>
                  <a:lnTo>
                    <a:pt x="252336" y="695439"/>
                  </a:lnTo>
                  <a:lnTo>
                    <a:pt x="233768" y="682320"/>
                  </a:lnTo>
                  <a:lnTo>
                    <a:pt x="197675" y="654380"/>
                  </a:lnTo>
                  <a:lnTo>
                    <a:pt x="179108" y="641261"/>
                  </a:lnTo>
                  <a:lnTo>
                    <a:pt x="193395" y="621080"/>
                  </a:lnTo>
                  <a:lnTo>
                    <a:pt x="206489" y="600532"/>
                  </a:lnTo>
                  <a:lnTo>
                    <a:pt x="218922" y="580199"/>
                  </a:lnTo>
                  <a:lnTo>
                    <a:pt x="231216" y="560616"/>
                  </a:lnTo>
                  <a:lnTo>
                    <a:pt x="236258" y="547458"/>
                  </a:lnTo>
                  <a:lnTo>
                    <a:pt x="234746" y="532815"/>
                  </a:lnTo>
                  <a:lnTo>
                    <a:pt x="227507" y="519201"/>
                  </a:lnTo>
                  <a:lnTo>
                    <a:pt x="215353" y="509079"/>
                  </a:lnTo>
                  <a:lnTo>
                    <a:pt x="200672" y="504596"/>
                  </a:lnTo>
                  <a:lnTo>
                    <a:pt x="186220" y="505968"/>
                  </a:lnTo>
                  <a:lnTo>
                    <a:pt x="173456" y="512864"/>
                  </a:lnTo>
                  <a:lnTo>
                    <a:pt x="163817" y="524954"/>
                  </a:lnTo>
                  <a:lnTo>
                    <a:pt x="155448" y="537171"/>
                  </a:lnTo>
                  <a:lnTo>
                    <a:pt x="139179" y="563092"/>
                  </a:lnTo>
                  <a:lnTo>
                    <a:pt x="130797" y="575322"/>
                  </a:lnTo>
                  <a:lnTo>
                    <a:pt x="129628" y="583869"/>
                  </a:lnTo>
                  <a:lnTo>
                    <a:pt x="123215" y="589800"/>
                  </a:lnTo>
                  <a:lnTo>
                    <a:pt x="120662" y="594728"/>
                  </a:lnTo>
                  <a:lnTo>
                    <a:pt x="107708" y="584034"/>
                  </a:lnTo>
                  <a:lnTo>
                    <a:pt x="80911" y="564756"/>
                  </a:lnTo>
                  <a:lnTo>
                    <a:pt x="67919" y="554228"/>
                  </a:lnTo>
                  <a:lnTo>
                    <a:pt x="54165" y="545515"/>
                  </a:lnTo>
                  <a:lnTo>
                    <a:pt x="39128" y="542594"/>
                  </a:lnTo>
                  <a:lnTo>
                    <a:pt x="24422" y="545719"/>
                  </a:lnTo>
                  <a:lnTo>
                    <a:pt x="11633" y="555129"/>
                  </a:lnTo>
                  <a:lnTo>
                    <a:pt x="5003" y="565581"/>
                  </a:lnTo>
                  <a:lnTo>
                    <a:pt x="2921" y="568883"/>
                  </a:lnTo>
                  <a:lnTo>
                    <a:pt x="0" y="583920"/>
                  </a:lnTo>
                  <a:lnTo>
                    <a:pt x="3111" y="598627"/>
                  </a:lnTo>
                  <a:lnTo>
                    <a:pt x="12534" y="611416"/>
                  </a:lnTo>
                  <a:lnTo>
                    <a:pt x="71272" y="658025"/>
                  </a:lnTo>
                  <a:lnTo>
                    <a:pt x="58661" y="673912"/>
                  </a:lnTo>
                  <a:lnTo>
                    <a:pt x="51600" y="682891"/>
                  </a:lnTo>
                  <a:lnTo>
                    <a:pt x="46609" y="689254"/>
                  </a:lnTo>
                  <a:lnTo>
                    <a:pt x="34353" y="703948"/>
                  </a:lnTo>
                  <a:lnTo>
                    <a:pt x="21120" y="717842"/>
                  </a:lnTo>
                  <a:lnTo>
                    <a:pt x="14605" y="730961"/>
                  </a:lnTo>
                  <a:lnTo>
                    <a:pt x="12623" y="745248"/>
                  </a:lnTo>
                  <a:lnTo>
                    <a:pt x="15595" y="758634"/>
                  </a:lnTo>
                  <a:lnTo>
                    <a:pt x="23964" y="769048"/>
                  </a:lnTo>
                  <a:lnTo>
                    <a:pt x="37719" y="777760"/>
                  </a:lnTo>
                  <a:lnTo>
                    <a:pt x="52743" y="780681"/>
                  </a:lnTo>
                  <a:lnTo>
                    <a:pt x="67462" y="777557"/>
                  </a:lnTo>
                  <a:lnTo>
                    <a:pt x="80251" y="768146"/>
                  </a:lnTo>
                  <a:lnTo>
                    <a:pt x="93599" y="752030"/>
                  </a:lnTo>
                  <a:lnTo>
                    <a:pt x="106870" y="735838"/>
                  </a:lnTo>
                  <a:lnTo>
                    <a:pt x="133261" y="703478"/>
                  </a:lnTo>
                  <a:lnTo>
                    <a:pt x="196938" y="752627"/>
                  </a:lnTo>
                  <a:lnTo>
                    <a:pt x="210693" y="761352"/>
                  </a:lnTo>
                  <a:lnTo>
                    <a:pt x="225729" y="764273"/>
                  </a:lnTo>
                  <a:lnTo>
                    <a:pt x="240436" y="761149"/>
                  </a:lnTo>
                  <a:lnTo>
                    <a:pt x="253225" y="751725"/>
                  </a:lnTo>
                  <a:lnTo>
                    <a:pt x="261950" y="737971"/>
                  </a:lnTo>
                  <a:lnTo>
                    <a:pt x="264871" y="722947"/>
                  </a:lnTo>
                  <a:close/>
                </a:path>
                <a:path w="2228215" h="2085975">
                  <a:moveTo>
                    <a:pt x="579120" y="25971"/>
                  </a:moveTo>
                  <a:lnTo>
                    <a:pt x="562317" y="3352"/>
                  </a:lnTo>
                  <a:lnTo>
                    <a:pt x="531812" y="0"/>
                  </a:lnTo>
                  <a:lnTo>
                    <a:pt x="508368" y="19862"/>
                  </a:lnTo>
                  <a:lnTo>
                    <a:pt x="507161" y="48044"/>
                  </a:lnTo>
                  <a:lnTo>
                    <a:pt x="523963" y="70675"/>
                  </a:lnTo>
                  <a:lnTo>
                    <a:pt x="554494" y="73901"/>
                  </a:lnTo>
                  <a:lnTo>
                    <a:pt x="577938" y="54076"/>
                  </a:lnTo>
                  <a:lnTo>
                    <a:pt x="579120" y="25971"/>
                  </a:lnTo>
                  <a:close/>
                </a:path>
                <a:path w="2228215" h="2085975">
                  <a:moveTo>
                    <a:pt x="718820" y="956208"/>
                  </a:moveTo>
                  <a:lnTo>
                    <a:pt x="702017" y="933589"/>
                  </a:lnTo>
                  <a:lnTo>
                    <a:pt x="671512" y="930236"/>
                  </a:lnTo>
                  <a:lnTo>
                    <a:pt x="648068" y="950099"/>
                  </a:lnTo>
                  <a:lnTo>
                    <a:pt x="646861" y="978281"/>
                  </a:lnTo>
                  <a:lnTo>
                    <a:pt x="663663" y="1000912"/>
                  </a:lnTo>
                  <a:lnTo>
                    <a:pt x="694194" y="1004138"/>
                  </a:lnTo>
                  <a:lnTo>
                    <a:pt x="717638" y="984313"/>
                  </a:lnTo>
                  <a:lnTo>
                    <a:pt x="718820" y="956208"/>
                  </a:lnTo>
                  <a:close/>
                </a:path>
                <a:path w="2228215" h="2085975">
                  <a:moveTo>
                    <a:pt x="920521" y="411975"/>
                  </a:moveTo>
                  <a:lnTo>
                    <a:pt x="903732" y="389356"/>
                  </a:lnTo>
                  <a:lnTo>
                    <a:pt x="873226" y="386003"/>
                  </a:lnTo>
                  <a:lnTo>
                    <a:pt x="851903" y="405295"/>
                  </a:lnTo>
                  <a:lnTo>
                    <a:pt x="851357" y="433273"/>
                  </a:lnTo>
                  <a:lnTo>
                    <a:pt x="867410" y="456095"/>
                  </a:lnTo>
                  <a:lnTo>
                    <a:pt x="895908" y="459905"/>
                  </a:lnTo>
                  <a:lnTo>
                    <a:pt x="919340" y="440080"/>
                  </a:lnTo>
                  <a:lnTo>
                    <a:pt x="920521" y="411975"/>
                  </a:lnTo>
                  <a:close/>
                </a:path>
                <a:path w="2228215" h="2085975">
                  <a:moveTo>
                    <a:pt x="1728393" y="2055368"/>
                  </a:moveTo>
                  <a:lnTo>
                    <a:pt x="1721472" y="2025472"/>
                  </a:lnTo>
                  <a:lnTo>
                    <a:pt x="1696999" y="2011578"/>
                  </a:lnTo>
                  <a:lnTo>
                    <a:pt x="1669211" y="2016188"/>
                  </a:lnTo>
                  <a:lnTo>
                    <a:pt x="1652282" y="2041779"/>
                  </a:lnTo>
                  <a:lnTo>
                    <a:pt x="1659242" y="2071712"/>
                  </a:lnTo>
                  <a:lnTo>
                    <a:pt x="1683766" y="2085657"/>
                  </a:lnTo>
                  <a:lnTo>
                    <a:pt x="1711566" y="2081060"/>
                  </a:lnTo>
                  <a:lnTo>
                    <a:pt x="1728393" y="2055368"/>
                  </a:lnTo>
                  <a:close/>
                </a:path>
                <a:path w="2228215" h="2085975">
                  <a:moveTo>
                    <a:pt x="2227745" y="1928063"/>
                  </a:moveTo>
                  <a:lnTo>
                    <a:pt x="2220823" y="1898154"/>
                  </a:lnTo>
                  <a:lnTo>
                    <a:pt x="2196363" y="1884260"/>
                  </a:lnTo>
                  <a:lnTo>
                    <a:pt x="2168563" y="1888871"/>
                  </a:lnTo>
                  <a:lnTo>
                    <a:pt x="2151634" y="1914474"/>
                  </a:lnTo>
                  <a:lnTo>
                    <a:pt x="2159063" y="1942261"/>
                  </a:lnTo>
                  <a:lnTo>
                    <a:pt x="2183701" y="1955533"/>
                  </a:lnTo>
                  <a:lnTo>
                    <a:pt x="2211324" y="1951672"/>
                  </a:lnTo>
                  <a:lnTo>
                    <a:pt x="2227745" y="192806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4785" y="466597"/>
              <a:ext cx="1719580" cy="2564130"/>
            </a:xfrm>
            <a:custGeom>
              <a:avLst/>
              <a:gdLst/>
              <a:ahLst/>
              <a:cxnLst/>
              <a:rect l="l" t="t" r="r" b="b"/>
              <a:pathLst>
                <a:path w="1719580" h="2564130">
                  <a:moveTo>
                    <a:pt x="1718970" y="1199261"/>
                  </a:moveTo>
                  <a:lnTo>
                    <a:pt x="1516481" y="960234"/>
                  </a:lnTo>
                  <a:lnTo>
                    <a:pt x="1494028" y="941451"/>
                  </a:lnTo>
                  <a:lnTo>
                    <a:pt x="1497622" y="927620"/>
                  </a:lnTo>
                  <a:lnTo>
                    <a:pt x="1492834" y="871994"/>
                  </a:lnTo>
                  <a:lnTo>
                    <a:pt x="1482267" y="832370"/>
                  </a:lnTo>
                  <a:lnTo>
                    <a:pt x="1464868" y="785977"/>
                  </a:lnTo>
                  <a:lnTo>
                    <a:pt x="1439646" y="733691"/>
                  </a:lnTo>
                  <a:lnTo>
                    <a:pt x="1428546" y="715022"/>
                  </a:lnTo>
                  <a:lnTo>
                    <a:pt x="1428546" y="886663"/>
                  </a:lnTo>
                  <a:lnTo>
                    <a:pt x="1110919" y="620852"/>
                  </a:lnTo>
                  <a:lnTo>
                    <a:pt x="752983" y="459930"/>
                  </a:lnTo>
                  <a:lnTo>
                    <a:pt x="497801" y="411645"/>
                  </a:lnTo>
                  <a:lnTo>
                    <a:pt x="433057" y="410667"/>
                  </a:lnTo>
                  <a:lnTo>
                    <a:pt x="392963" y="333451"/>
                  </a:lnTo>
                  <a:lnTo>
                    <a:pt x="436003" y="324053"/>
                  </a:lnTo>
                  <a:lnTo>
                    <a:pt x="563905" y="324307"/>
                  </a:lnTo>
                  <a:lnTo>
                    <a:pt x="774890" y="376859"/>
                  </a:lnTo>
                  <a:lnTo>
                    <a:pt x="1067130" y="524370"/>
                  </a:lnTo>
                  <a:lnTo>
                    <a:pt x="1143825" y="574649"/>
                  </a:lnTo>
                  <a:lnTo>
                    <a:pt x="1201369" y="615899"/>
                  </a:lnTo>
                  <a:lnTo>
                    <a:pt x="1243152" y="649465"/>
                  </a:lnTo>
                  <a:lnTo>
                    <a:pt x="1272552" y="676706"/>
                  </a:lnTo>
                  <a:lnTo>
                    <a:pt x="1307655" y="717537"/>
                  </a:lnTo>
                  <a:lnTo>
                    <a:pt x="1340218" y="761631"/>
                  </a:lnTo>
                  <a:lnTo>
                    <a:pt x="1369021" y="803605"/>
                  </a:lnTo>
                  <a:lnTo>
                    <a:pt x="1402334" y="851382"/>
                  </a:lnTo>
                  <a:lnTo>
                    <a:pt x="1428546" y="886663"/>
                  </a:lnTo>
                  <a:lnTo>
                    <a:pt x="1428546" y="715022"/>
                  </a:lnTo>
                  <a:lnTo>
                    <a:pt x="1405559" y="676325"/>
                  </a:lnTo>
                  <a:lnTo>
                    <a:pt x="1361592" y="614743"/>
                  </a:lnTo>
                  <a:lnTo>
                    <a:pt x="1306703" y="549770"/>
                  </a:lnTo>
                  <a:lnTo>
                    <a:pt x="900671" y="210108"/>
                  </a:lnTo>
                  <a:lnTo>
                    <a:pt x="542378" y="49314"/>
                  </a:lnTo>
                  <a:lnTo>
                    <a:pt x="286969" y="1308"/>
                  </a:lnTo>
                  <a:lnTo>
                    <a:pt x="189585" y="0"/>
                  </a:lnTo>
                  <a:lnTo>
                    <a:pt x="0" y="75209"/>
                  </a:lnTo>
                  <a:lnTo>
                    <a:pt x="841857" y="1720215"/>
                  </a:lnTo>
                  <a:lnTo>
                    <a:pt x="770496" y="1725968"/>
                  </a:lnTo>
                  <a:lnTo>
                    <a:pt x="611352" y="1768360"/>
                  </a:lnTo>
                  <a:lnTo>
                    <a:pt x="446836" y="1885111"/>
                  </a:lnTo>
                  <a:lnTo>
                    <a:pt x="359333" y="2113953"/>
                  </a:lnTo>
                  <a:lnTo>
                    <a:pt x="357886" y="2162467"/>
                  </a:lnTo>
                  <a:lnTo>
                    <a:pt x="360591" y="2208606"/>
                  </a:lnTo>
                  <a:lnTo>
                    <a:pt x="367220" y="2252307"/>
                  </a:lnTo>
                  <a:lnTo>
                    <a:pt x="377545" y="2293467"/>
                  </a:lnTo>
                  <a:lnTo>
                    <a:pt x="391363" y="2332037"/>
                  </a:lnTo>
                  <a:lnTo>
                    <a:pt x="408444" y="2367927"/>
                  </a:lnTo>
                  <a:lnTo>
                    <a:pt x="428561" y="2401062"/>
                  </a:lnTo>
                  <a:lnTo>
                    <a:pt x="477012" y="2458732"/>
                  </a:lnTo>
                  <a:lnTo>
                    <a:pt x="534949" y="2504440"/>
                  </a:lnTo>
                  <a:lnTo>
                    <a:pt x="600583" y="2537561"/>
                  </a:lnTo>
                  <a:lnTo>
                    <a:pt x="672147" y="2557462"/>
                  </a:lnTo>
                  <a:lnTo>
                    <a:pt x="747864" y="2563520"/>
                  </a:lnTo>
                  <a:lnTo>
                    <a:pt x="786726" y="2561171"/>
                  </a:lnTo>
                  <a:lnTo>
                    <a:pt x="825957" y="2555125"/>
                  </a:lnTo>
                  <a:lnTo>
                    <a:pt x="865339" y="2545308"/>
                  </a:lnTo>
                  <a:lnTo>
                    <a:pt x="904633" y="2531656"/>
                  </a:lnTo>
                  <a:lnTo>
                    <a:pt x="943648" y="2514054"/>
                  </a:lnTo>
                  <a:lnTo>
                    <a:pt x="982129" y="2492464"/>
                  </a:lnTo>
                  <a:lnTo>
                    <a:pt x="1019873" y="2466784"/>
                  </a:lnTo>
                  <a:lnTo>
                    <a:pt x="1176705" y="2287994"/>
                  </a:lnTo>
                  <a:lnTo>
                    <a:pt x="1230757" y="2111083"/>
                  </a:lnTo>
                  <a:lnTo>
                    <a:pt x="1228864" y="1975777"/>
                  </a:lnTo>
                  <a:lnTo>
                    <a:pt x="1217828" y="1921840"/>
                  </a:lnTo>
                  <a:lnTo>
                    <a:pt x="605523" y="742797"/>
                  </a:lnTo>
                  <a:lnTo>
                    <a:pt x="646722" y="733691"/>
                  </a:lnTo>
                  <a:lnTo>
                    <a:pt x="774915" y="733704"/>
                  </a:lnTo>
                  <a:lnTo>
                    <a:pt x="985951" y="786206"/>
                  </a:lnTo>
                  <a:lnTo>
                    <a:pt x="1277696" y="934148"/>
                  </a:lnTo>
                  <a:lnTo>
                    <a:pt x="1418767" y="1024166"/>
                  </a:lnTo>
                  <a:lnTo>
                    <a:pt x="1507147" y="1081684"/>
                  </a:lnTo>
                  <a:lnTo>
                    <a:pt x="1552829" y="1112164"/>
                  </a:lnTo>
                  <a:lnTo>
                    <a:pt x="1623047" y="1167269"/>
                  </a:lnTo>
                  <a:lnTo>
                    <a:pt x="1714296" y="1230795"/>
                  </a:lnTo>
                  <a:lnTo>
                    <a:pt x="1718970" y="1199261"/>
                  </a:lnTo>
                  <a:close/>
                </a:path>
              </a:pathLst>
            </a:custGeom>
            <a:solidFill>
              <a:srgbClr val="64AF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2527" y="372744"/>
              <a:ext cx="1719580" cy="2564130"/>
            </a:xfrm>
            <a:custGeom>
              <a:avLst/>
              <a:gdLst/>
              <a:ahLst/>
              <a:cxnLst/>
              <a:rect l="l" t="t" r="r" b="b"/>
              <a:pathLst>
                <a:path w="1719580" h="2564130">
                  <a:moveTo>
                    <a:pt x="1426514" y="1343202"/>
                  </a:moveTo>
                  <a:lnTo>
                    <a:pt x="1397723" y="1313675"/>
                  </a:lnTo>
                  <a:lnTo>
                    <a:pt x="1348460" y="1298003"/>
                  </a:lnTo>
                  <a:lnTo>
                    <a:pt x="1301902" y="1291805"/>
                  </a:lnTo>
                  <a:lnTo>
                    <a:pt x="1281226" y="1290713"/>
                  </a:lnTo>
                  <a:lnTo>
                    <a:pt x="1299654" y="1266634"/>
                  </a:lnTo>
                  <a:lnTo>
                    <a:pt x="1336814" y="1215009"/>
                  </a:lnTo>
                  <a:lnTo>
                    <a:pt x="1365567" y="1166698"/>
                  </a:lnTo>
                  <a:lnTo>
                    <a:pt x="1358773" y="1152626"/>
                  </a:lnTo>
                  <a:lnTo>
                    <a:pt x="1324889" y="1173238"/>
                  </a:lnTo>
                  <a:lnTo>
                    <a:pt x="1294053" y="1201267"/>
                  </a:lnTo>
                  <a:lnTo>
                    <a:pt x="1271625" y="1225969"/>
                  </a:lnTo>
                  <a:lnTo>
                    <a:pt x="1262964" y="1236599"/>
                  </a:lnTo>
                  <a:lnTo>
                    <a:pt x="1254493" y="1208798"/>
                  </a:lnTo>
                  <a:lnTo>
                    <a:pt x="1233322" y="1151572"/>
                  </a:lnTo>
                  <a:lnTo>
                    <a:pt x="1205801" y="1104201"/>
                  </a:lnTo>
                  <a:lnTo>
                    <a:pt x="1178318" y="1105954"/>
                  </a:lnTo>
                  <a:lnTo>
                    <a:pt x="1170635" y="1154252"/>
                  </a:lnTo>
                  <a:lnTo>
                    <a:pt x="1185900" y="1209967"/>
                  </a:lnTo>
                  <a:lnTo>
                    <a:pt x="1207363" y="1255953"/>
                  </a:lnTo>
                  <a:lnTo>
                    <a:pt x="1218247" y="1275092"/>
                  </a:lnTo>
                  <a:lnTo>
                    <a:pt x="1198575" y="1267942"/>
                  </a:lnTo>
                  <a:lnTo>
                    <a:pt x="1154582" y="1256512"/>
                  </a:lnTo>
                  <a:lnTo>
                    <a:pt x="1108837" y="1255864"/>
                  </a:lnTo>
                  <a:lnTo>
                    <a:pt x="1083906" y="1281049"/>
                  </a:lnTo>
                  <a:lnTo>
                    <a:pt x="1094765" y="1309789"/>
                  </a:lnTo>
                  <a:lnTo>
                    <a:pt x="1127747" y="1317002"/>
                  </a:lnTo>
                  <a:lnTo>
                    <a:pt x="1162481" y="1313434"/>
                  </a:lnTo>
                  <a:lnTo>
                    <a:pt x="1178585" y="1309852"/>
                  </a:lnTo>
                  <a:lnTo>
                    <a:pt x="1165491" y="1327810"/>
                  </a:lnTo>
                  <a:lnTo>
                    <a:pt x="1140307" y="1367180"/>
                  </a:lnTo>
                  <a:lnTo>
                    <a:pt x="1124165" y="1406169"/>
                  </a:lnTo>
                  <a:lnTo>
                    <a:pt x="1138199" y="1423009"/>
                  </a:lnTo>
                  <a:lnTo>
                    <a:pt x="1172451" y="1409674"/>
                  </a:lnTo>
                  <a:lnTo>
                    <a:pt x="1201127" y="1382699"/>
                  </a:lnTo>
                  <a:lnTo>
                    <a:pt x="1220812" y="1356169"/>
                  </a:lnTo>
                  <a:lnTo>
                    <a:pt x="1228128" y="1344193"/>
                  </a:lnTo>
                  <a:lnTo>
                    <a:pt x="1237615" y="1358150"/>
                  </a:lnTo>
                  <a:lnTo>
                    <a:pt x="1260436" y="1389380"/>
                  </a:lnTo>
                  <a:lnTo>
                    <a:pt x="1288097" y="1421980"/>
                  </a:lnTo>
                  <a:lnTo>
                    <a:pt x="1312100" y="1440002"/>
                  </a:lnTo>
                  <a:lnTo>
                    <a:pt x="1316583" y="1426857"/>
                  </a:lnTo>
                  <a:lnTo>
                    <a:pt x="1301318" y="1390878"/>
                  </a:lnTo>
                  <a:lnTo>
                    <a:pt x="1281214" y="1353527"/>
                  </a:lnTo>
                  <a:lnTo>
                    <a:pt x="1271193" y="1336306"/>
                  </a:lnTo>
                  <a:lnTo>
                    <a:pt x="1297444" y="1344536"/>
                  </a:lnTo>
                  <a:lnTo>
                    <a:pt x="1354124" y="1358823"/>
                  </a:lnTo>
                  <a:lnTo>
                    <a:pt x="1408176" y="1363586"/>
                  </a:lnTo>
                  <a:lnTo>
                    <a:pt x="1426514" y="1343202"/>
                  </a:lnTo>
                  <a:close/>
                </a:path>
                <a:path w="1719580" h="2564130">
                  <a:moveTo>
                    <a:pt x="1497393" y="1649056"/>
                  </a:moveTo>
                  <a:lnTo>
                    <a:pt x="1467027" y="1650199"/>
                  </a:lnTo>
                  <a:lnTo>
                    <a:pt x="1435950" y="1657959"/>
                  </a:lnTo>
                  <a:lnTo>
                    <a:pt x="1411732" y="1666722"/>
                  </a:lnTo>
                  <a:lnTo>
                    <a:pt x="1401978" y="1670888"/>
                  </a:lnTo>
                  <a:lnTo>
                    <a:pt x="1406423" y="1648879"/>
                  </a:lnTo>
                  <a:lnTo>
                    <a:pt x="1413027" y="1602193"/>
                  </a:lnTo>
                  <a:lnTo>
                    <a:pt x="1411630" y="1559915"/>
                  </a:lnTo>
                  <a:lnTo>
                    <a:pt x="1392110" y="1551101"/>
                  </a:lnTo>
                  <a:lnTo>
                    <a:pt x="1369136" y="1581581"/>
                  </a:lnTo>
                  <a:lnTo>
                    <a:pt x="1359090" y="1625333"/>
                  </a:lnTo>
                  <a:lnTo>
                    <a:pt x="1356842" y="1664601"/>
                  </a:lnTo>
                  <a:lnTo>
                    <a:pt x="1357236" y="1681632"/>
                  </a:lnTo>
                  <a:lnTo>
                    <a:pt x="1346441" y="1669491"/>
                  </a:lnTo>
                  <a:lnTo>
                    <a:pt x="1320673" y="1645462"/>
                  </a:lnTo>
                  <a:lnTo>
                    <a:pt x="1289888" y="1628190"/>
                  </a:lnTo>
                  <a:lnTo>
                    <a:pt x="1264018" y="1636280"/>
                  </a:lnTo>
                  <a:lnTo>
                    <a:pt x="1260957" y="1660080"/>
                  </a:lnTo>
                  <a:lnTo>
                    <a:pt x="1280718" y="1677009"/>
                  </a:lnTo>
                  <a:lnTo>
                    <a:pt x="1305572" y="1687144"/>
                  </a:lnTo>
                  <a:lnTo>
                    <a:pt x="1317802" y="1690509"/>
                  </a:lnTo>
                  <a:lnTo>
                    <a:pt x="1302245" y="1697901"/>
                  </a:lnTo>
                  <a:lnTo>
                    <a:pt x="1270558" y="1715338"/>
                  </a:lnTo>
                  <a:lnTo>
                    <a:pt x="1245209" y="1735683"/>
                  </a:lnTo>
                  <a:lnTo>
                    <a:pt x="1248638" y="1751825"/>
                  </a:lnTo>
                  <a:lnTo>
                    <a:pt x="1277010" y="1755508"/>
                  </a:lnTo>
                  <a:lnTo>
                    <a:pt x="1306537" y="1747774"/>
                  </a:lnTo>
                  <a:lnTo>
                    <a:pt x="1329753" y="1736966"/>
                  </a:lnTo>
                  <a:lnTo>
                    <a:pt x="1339151" y="1731505"/>
                  </a:lnTo>
                  <a:lnTo>
                    <a:pt x="1340446" y="1744560"/>
                  </a:lnTo>
                  <a:lnTo>
                    <a:pt x="1344434" y="1774266"/>
                  </a:lnTo>
                  <a:lnTo>
                    <a:pt x="1351229" y="1806448"/>
                  </a:lnTo>
                  <a:lnTo>
                    <a:pt x="1360995" y="1826933"/>
                  </a:lnTo>
                  <a:lnTo>
                    <a:pt x="1368869" y="1819808"/>
                  </a:lnTo>
                  <a:lnTo>
                    <a:pt x="1371625" y="1789836"/>
                  </a:lnTo>
                  <a:lnTo>
                    <a:pt x="1371574" y="1757121"/>
                  </a:lnTo>
                  <a:lnTo>
                    <a:pt x="1371041" y="1741754"/>
                  </a:lnTo>
                  <a:lnTo>
                    <a:pt x="1385862" y="1757006"/>
                  </a:lnTo>
                  <a:lnTo>
                    <a:pt x="1419123" y="1787601"/>
                  </a:lnTo>
                  <a:lnTo>
                    <a:pt x="1454073" y="1810753"/>
                  </a:lnTo>
                  <a:lnTo>
                    <a:pt x="1473898" y="1803654"/>
                  </a:lnTo>
                  <a:lnTo>
                    <a:pt x="1465160" y="1772996"/>
                  </a:lnTo>
                  <a:lnTo>
                    <a:pt x="1437246" y="1744306"/>
                  </a:lnTo>
                  <a:lnTo>
                    <a:pt x="1407655" y="1723059"/>
                  </a:lnTo>
                  <a:lnTo>
                    <a:pt x="1393913" y="1714766"/>
                  </a:lnTo>
                  <a:lnTo>
                    <a:pt x="1415288" y="1705102"/>
                  </a:lnTo>
                  <a:lnTo>
                    <a:pt x="1459560" y="1683524"/>
                  </a:lnTo>
                  <a:lnTo>
                    <a:pt x="1496872" y="1661134"/>
                  </a:lnTo>
                  <a:lnTo>
                    <a:pt x="1497393" y="1649056"/>
                  </a:lnTo>
                  <a:close/>
                </a:path>
                <a:path w="1719580" h="2564130">
                  <a:moveTo>
                    <a:pt x="1719326" y="1199654"/>
                  </a:moveTo>
                  <a:lnTo>
                    <a:pt x="1516837" y="960628"/>
                  </a:lnTo>
                  <a:lnTo>
                    <a:pt x="1494002" y="941527"/>
                  </a:lnTo>
                  <a:lnTo>
                    <a:pt x="1497634" y="927620"/>
                  </a:lnTo>
                  <a:lnTo>
                    <a:pt x="1492834" y="871994"/>
                  </a:lnTo>
                  <a:lnTo>
                    <a:pt x="1482267" y="832370"/>
                  </a:lnTo>
                  <a:lnTo>
                    <a:pt x="1464881" y="785990"/>
                  </a:lnTo>
                  <a:lnTo>
                    <a:pt x="1439659" y="733691"/>
                  </a:lnTo>
                  <a:lnTo>
                    <a:pt x="1428762" y="715365"/>
                  </a:lnTo>
                  <a:lnTo>
                    <a:pt x="1428762" y="886942"/>
                  </a:lnTo>
                  <a:lnTo>
                    <a:pt x="1111262" y="621258"/>
                  </a:lnTo>
                  <a:lnTo>
                    <a:pt x="753325" y="460324"/>
                  </a:lnTo>
                  <a:lnTo>
                    <a:pt x="498144" y="412038"/>
                  </a:lnTo>
                  <a:lnTo>
                    <a:pt x="433260" y="411060"/>
                  </a:lnTo>
                  <a:lnTo>
                    <a:pt x="392963" y="333451"/>
                  </a:lnTo>
                  <a:lnTo>
                    <a:pt x="436003" y="324065"/>
                  </a:lnTo>
                  <a:lnTo>
                    <a:pt x="563918" y="324319"/>
                  </a:lnTo>
                  <a:lnTo>
                    <a:pt x="774890" y="376872"/>
                  </a:lnTo>
                  <a:lnTo>
                    <a:pt x="1067142" y="524370"/>
                  </a:lnTo>
                  <a:lnTo>
                    <a:pt x="1143825" y="574649"/>
                  </a:lnTo>
                  <a:lnTo>
                    <a:pt x="1201381" y="615899"/>
                  </a:lnTo>
                  <a:lnTo>
                    <a:pt x="1243164" y="649478"/>
                  </a:lnTo>
                  <a:lnTo>
                    <a:pt x="1272552" y="676706"/>
                  </a:lnTo>
                  <a:lnTo>
                    <a:pt x="1307655" y="717537"/>
                  </a:lnTo>
                  <a:lnTo>
                    <a:pt x="1340231" y="761631"/>
                  </a:lnTo>
                  <a:lnTo>
                    <a:pt x="1369034" y="803605"/>
                  </a:lnTo>
                  <a:lnTo>
                    <a:pt x="1402346" y="851382"/>
                  </a:lnTo>
                  <a:lnTo>
                    <a:pt x="1428762" y="886942"/>
                  </a:lnTo>
                  <a:lnTo>
                    <a:pt x="1428762" y="715365"/>
                  </a:lnTo>
                  <a:lnTo>
                    <a:pt x="1405572" y="676325"/>
                  </a:lnTo>
                  <a:lnTo>
                    <a:pt x="1361592" y="614743"/>
                  </a:lnTo>
                  <a:lnTo>
                    <a:pt x="1306715" y="549770"/>
                  </a:lnTo>
                  <a:lnTo>
                    <a:pt x="900684" y="210108"/>
                  </a:lnTo>
                  <a:lnTo>
                    <a:pt x="542391" y="49314"/>
                  </a:lnTo>
                  <a:lnTo>
                    <a:pt x="286981" y="1308"/>
                  </a:lnTo>
                  <a:lnTo>
                    <a:pt x="189585" y="0"/>
                  </a:lnTo>
                  <a:lnTo>
                    <a:pt x="0" y="75209"/>
                  </a:lnTo>
                  <a:lnTo>
                    <a:pt x="842200" y="1720608"/>
                  </a:lnTo>
                  <a:lnTo>
                    <a:pt x="770851" y="1726361"/>
                  </a:lnTo>
                  <a:lnTo>
                    <a:pt x="611708" y="1768754"/>
                  </a:lnTo>
                  <a:lnTo>
                    <a:pt x="447179" y="1885505"/>
                  </a:lnTo>
                  <a:lnTo>
                    <a:pt x="359676" y="2114346"/>
                  </a:lnTo>
                  <a:lnTo>
                    <a:pt x="358241" y="2162772"/>
                  </a:lnTo>
                  <a:lnTo>
                    <a:pt x="360946" y="2208847"/>
                  </a:lnTo>
                  <a:lnTo>
                    <a:pt x="367576" y="2252484"/>
                  </a:lnTo>
                  <a:lnTo>
                    <a:pt x="377913" y="2293607"/>
                  </a:lnTo>
                  <a:lnTo>
                    <a:pt x="391731" y="2332139"/>
                  </a:lnTo>
                  <a:lnTo>
                    <a:pt x="408813" y="2368004"/>
                  </a:lnTo>
                  <a:lnTo>
                    <a:pt x="428917" y="2401125"/>
                  </a:lnTo>
                  <a:lnTo>
                    <a:pt x="477367" y="2458783"/>
                  </a:lnTo>
                  <a:lnTo>
                    <a:pt x="535279" y="2504503"/>
                  </a:lnTo>
                  <a:lnTo>
                    <a:pt x="600900" y="2537637"/>
                  </a:lnTo>
                  <a:lnTo>
                    <a:pt x="672426" y="2557564"/>
                  </a:lnTo>
                  <a:lnTo>
                    <a:pt x="748106" y="2563647"/>
                  </a:lnTo>
                  <a:lnTo>
                    <a:pt x="786942" y="2561298"/>
                  </a:lnTo>
                  <a:lnTo>
                    <a:pt x="826135" y="2555252"/>
                  </a:lnTo>
                  <a:lnTo>
                    <a:pt x="865492" y="2545435"/>
                  </a:lnTo>
                  <a:lnTo>
                    <a:pt x="904760" y="2531757"/>
                  </a:lnTo>
                  <a:lnTo>
                    <a:pt x="943724" y="2514142"/>
                  </a:lnTo>
                  <a:lnTo>
                    <a:pt x="982179" y="2492514"/>
                  </a:lnTo>
                  <a:lnTo>
                    <a:pt x="1019886" y="2466784"/>
                  </a:lnTo>
                  <a:lnTo>
                    <a:pt x="1176566" y="2287828"/>
                  </a:lnTo>
                  <a:lnTo>
                    <a:pt x="1230642" y="2110930"/>
                  </a:lnTo>
                  <a:lnTo>
                    <a:pt x="1228826" y="1975726"/>
                  </a:lnTo>
                  <a:lnTo>
                    <a:pt x="1217841" y="1921840"/>
                  </a:lnTo>
                  <a:lnTo>
                    <a:pt x="605751" y="743216"/>
                  </a:lnTo>
                  <a:lnTo>
                    <a:pt x="647077" y="734085"/>
                  </a:lnTo>
                  <a:lnTo>
                    <a:pt x="775258" y="734098"/>
                  </a:lnTo>
                  <a:lnTo>
                    <a:pt x="986294" y="786599"/>
                  </a:lnTo>
                  <a:lnTo>
                    <a:pt x="1278039" y="934542"/>
                  </a:lnTo>
                  <a:lnTo>
                    <a:pt x="1419123" y="1024559"/>
                  </a:lnTo>
                  <a:lnTo>
                    <a:pt x="1507490" y="1082078"/>
                  </a:lnTo>
                  <a:lnTo>
                    <a:pt x="1553184" y="1112570"/>
                  </a:lnTo>
                  <a:lnTo>
                    <a:pt x="1623390" y="1167663"/>
                  </a:lnTo>
                  <a:lnTo>
                    <a:pt x="1714639" y="1231188"/>
                  </a:lnTo>
                  <a:lnTo>
                    <a:pt x="1719326" y="1199654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11520" y="247708"/>
              <a:ext cx="440690" cy="490220"/>
            </a:xfrm>
            <a:custGeom>
              <a:avLst/>
              <a:gdLst/>
              <a:ahLst/>
              <a:cxnLst/>
              <a:rect l="l" t="t" r="r" b="b"/>
              <a:pathLst>
                <a:path w="440689" h="490220">
                  <a:moveTo>
                    <a:pt x="58752" y="3576"/>
                  </a:moveTo>
                  <a:lnTo>
                    <a:pt x="76649" y="27671"/>
                  </a:lnTo>
                  <a:lnTo>
                    <a:pt x="75391" y="57614"/>
                  </a:lnTo>
                  <a:lnTo>
                    <a:pt x="50424" y="78735"/>
                  </a:lnTo>
                  <a:lnTo>
                    <a:pt x="17893" y="75297"/>
                  </a:lnTo>
                  <a:lnTo>
                    <a:pt x="0" y="51186"/>
                  </a:lnTo>
                  <a:lnTo>
                    <a:pt x="1277" y="21166"/>
                  </a:lnTo>
                  <a:lnTo>
                    <a:pt x="26256" y="0"/>
                  </a:lnTo>
                  <a:lnTo>
                    <a:pt x="58752" y="3576"/>
                  </a:lnTo>
                  <a:close/>
                </a:path>
                <a:path w="440689" h="490220">
                  <a:moveTo>
                    <a:pt x="422452" y="414785"/>
                  </a:moveTo>
                  <a:lnTo>
                    <a:pt x="440349" y="438880"/>
                  </a:lnTo>
                  <a:lnTo>
                    <a:pt x="439091" y="468823"/>
                  </a:lnTo>
                  <a:lnTo>
                    <a:pt x="414124" y="489943"/>
                  </a:lnTo>
                  <a:lnTo>
                    <a:pt x="383765" y="485874"/>
                  </a:lnTo>
                  <a:lnTo>
                    <a:pt x="366658" y="461569"/>
                  </a:lnTo>
                  <a:lnTo>
                    <a:pt x="367242" y="431767"/>
                  </a:lnTo>
                  <a:lnTo>
                    <a:pt x="389956" y="411208"/>
                  </a:lnTo>
                  <a:lnTo>
                    <a:pt x="422452" y="414785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4157" y="7321130"/>
              <a:ext cx="247519" cy="2372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366973" y="7587181"/>
              <a:ext cx="358775" cy="399415"/>
            </a:xfrm>
            <a:custGeom>
              <a:avLst/>
              <a:gdLst/>
              <a:ahLst/>
              <a:cxnLst/>
              <a:rect l="l" t="t" r="r" b="b"/>
              <a:pathLst>
                <a:path w="358775" h="399415">
                  <a:moveTo>
                    <a:pt x="47841" y="2912"/>
                  </a:moveTo>
                  <a:lnTo>
                    <a:pt x="62414" y="22532"/>
                  </a:lnTo>
                  <a:lnTo>
                    <a:pt x="61389" y="46914"/>
                  </a:lnTo>
                  <a:lnTo>
                    <a:pt x="41059" y="64112"/>
                  </a:lnTo>
                  <a:lnTo>
                    <a:pt x="14569" y="61312"/>
                  </a:lnTo>
                  <a:lnTo>
                    <a:pt x="0" y="41680"/>
                  </a:lnTo>
                  <a:lnTo>
                    <a:pt x="1039" y="17235"/>
                  </a:lnTo>
                  <a:lnTo>
                    <a:pt x="21379" y="0"/>
                  </a:lnTo>
                  <a:lnTo>
                    <a:pt x="47841" y="2912"/>
                  </a:lnTo>
                  <a:close/>
                </a:path>
                <a:path w="358775" h="399415">
                  <a:moveTo>
                    <a:pt x="343993" y="337750"/>
                  </a:moveTo>
                  <a:lnTo>
                    <a:pt x="358566" y="357370"/>
                  </a:lnTo>
                  <a:lnTo>
                    <a:pt x="357542" y="381752"/>
                  </a:lnTo>
                  <a:lnTo>
                    <a:pt x="337212" y="398950"/>
                  </a:lnTo>
                  <a:lnTo>
                    <a:pt x="312491" y="395636"/>
                  </a:lnTo>
                  <a:lnTo>
                    <a:pt x="298561" y="375845"/>
                  </a:lnTo>
                  <a:lnTo>
                    <a:pt x="299037" y="351578"/>
                  </a:lnTo>
                  <a:lnTo>
                    <a:pt x="317532" y="334838"/>
                  </a:lnTo>
                  <a:lnTo>
                    <a:pt x="343993" y="33775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0274" y="8235467"/>
              <a:ext cx="2009139" cy="2044064"/>
            </a:xfrm>
            <a:custGeom>
              <a:avLst/>
              <a:gdLst/>
              <a:ahLst/>
              <a:cxnLst/>
              <a:rect l="l" t="t" r="r" b="b"/>
              <a:pathLst>
                <a:path w="2009140" h="2044065">
                  <a:moveTo>
                    <a:pt x="2009076" y="411518"/>
                  </a:moveTo>
                  <a:lnTo>
                    <a:pt x="1987270" y="392328"/>
                  </a:lnTo>
                  <a:lnTo>
                    <a:pt x="1970519" y="378777"/>
                  </a:lnTo>
                  <a:lnTo>
                    <a:pt x="1959775" y="370738"/>
                  </a:lnTo>
                  <a:lnTo>
                    <a:pt x="1957984" y="369493"/>
                  </a:lnTo>
                  <a:lnTo>
                    <a:pt x="1955990" y="367207"/>
                  </a:lnTo>
                  <a:lnTo>
                    <a:pt x="1908111" y="351713"/>
                  </a:lnTo>
                  <a:lnTo>
                    <a:pt x="1855050" y="332854"/>
                  </a:lnTo>
                  <a:lnTo>
                    <a:pt x="1798878" y="311683"/>
                  </a:lnTo>
                  <a:lnTo>
                    <a:pt x="1741665" y="289242"/>
                  </a:lnTo>
                  <a:lnTo>
                    <a:pt x="1685493" y="266573"/>
                  </a:lnTo>
                  <a:lnTo>
                    <a:pt x="1632407" y="244754"/>
                  </a:lnTo>
                  <a:lnTo>
                    <a:pt x="1543812" y="207810"/>
                  </a:lnTo>
                  <a:lnTo>
                    <a:pt x="1512443" y="194779"/>
                  </a:lnTo>
                  <a:lnTo>
                    <a:pt x="1362138" y="150837"/>
                  </a:lnTo>
                  <a:lnTo>
                    <a:pt x="1107617" y="85382"/>
                  </a:lnTo>
                  <a:lnTo>
                    <a:pt x="867727" y="25920"/>
                  </a:lnTo>
                  <a:lnTo>
                    <a:pt x="761352" y="0"/>
                  </a:lnTo>
                  <a:lnTo>
                    <a:pt x="761822" y="1155"/>
                  </a:lnTo>
                  <a:lnTo>
                    <a:pt x="760920" y="876"/>
                  </a:lnTo>
                  <a:lnTo>
                    <a:pt x="511289" y="1241564"/>
                  </a:lnTo>
                  <a:lnTo>
                    <a:pt x="470573" y="1214272"/>
                  </a:lnTo>
                  <a:lnTo>
                    <a:pt x="367220" y="1169289"/>
                  </a:lnTo>
                  <a:lnTo>
                    <a:pt x="229400" y="1161986"/>
                  </a:lnTo>
                  <a:lnTo>
                    <a:pt x="85293" y="1247711"/>
                  </a:lnTo>
                  <a:lnTo>
                    <a:pt x="54495" y="1286014"/>
                  </a:lnTo>
                  <a:lnTo>
                    <a:pt x="30861" y="1325283"/>
                  </a:lnTo>
                  <a:lnTo>
                    <a:pt x="14097" y="1365046"/>
                  </a:lnTo>
                  <a:lnTo>
                    <a:pt x="3898" y="1404848"/>
                  </a:lnTo>
                  <a:lnTo>
                    <a:pt x="0" y="1444218"/>
                  </a:lnTo>
                  <a:lnTo>
                    <a:pt x="2108" y="1482712"/>
                  </a:lnTo>
                  <a:lnTo>
                    <a:pt x="23152" y="1555203"/>
                  </a:lnTo>
                  <a:lnTo>
                    <a:pt x="64757" y="1618615"/>
                  </a:lnTo>
                  <a:lnTo>
                    <a:pt x="92544" y="1645767"/>
                  </a:lnTo>
                  <a:lnTo>
                    <a:pt x="124587" y="1669275"/>
                  </a:lnTo>
                  <a:lnTo>
                    <a:pt x="160629" y="1688668"/>
                  </a:lnTo>
                  <a:lnTo>
                    <a:pt x="200355" y="1703489"/>
                  </a:lnTo>
                  <a:lnTo>
                    <a:pt x="243484" y="1713280"/>
                  </a:lnTo>
                  <a:lnTo>
                    <a:pt x="289737" y="1717573"/>
                  </a:lnTo>
                  <a:lnTo>
                    <a:pt x="449872" y="1688299"/>
                  </a:lnTo>
                  <a:lnTo>
                    <a:pt x="554062" y="1616621"/>
                  </a:lnTo>
                  <a:lnTo>
                    <a:pt x="610552" y="1543532"/>
                  </a:lnTo>
                  <a:lnTo>
                    <a:pt x="627545" y="1510068"/>
                  </a:lnTo>
                  <a:lnTo>
                    <a:pt x="862266" y="306222"/>
                  </a:lnTo>
                  <a:lnTo>
                    <a:pt x="865162" y="308292"/>
                  </a:lnTo>
                  <a:lnTo>
                    <a:pt x="873290" y="314553"/>
                  </a:lnTo>
                  <a:lnTo>
                    <a:pt x="885774" y="325094"/>
                  </a:lnTo>
                  <a:lnTo>
                    <a:pt x="900620" y="338963"/>
                  </a:lnTo>
                  <a:lnTo>
                    <a:pt x="900874" y="339559"/>
                  </a:lnTo>
                  <a:lnTo>
                    <a:pt x="901369" y="339661"/>
                  </a:lnTo>
                  <a:lnTo>
                    <a:pt x="901750" y="340004"/>
                  </a:lnTo>
                  <a:lnTo>
                    <a:pt x="901788" y="339737"/>
                  </a:lnTo>
                  <a:lnTo>
                    <a:pt x="985380" y="355371"/>
                  </a:lnTo>
                  <a:lnTo>
                    <a:pt x="1178801" y="392379"/>
                  </a:lnTo>
                  <a:lnTo>
                    <a:pt x="1390967" y="434886"/>
                  </a:lnTo>
                  <a:lnTo>
                    <a:pt x="1531747" y="467233"/>
                  </a:lnTo>
                  <a:lnTo>
                    <a:pt x="1635163" y="505472"/>
                  </a:lnTo>
                  <a:lnTo>
                    <a:pt x="1765147" y="560946"/>
                  </a:lnTo>
                  <a:lnTo>
                    <a:pt x="1774418" y="565124"/>
                  </a:lnTo>
                  <a:lnTo>
                    <a:pt x="1572552" y="1568411"/>
                  </a:lnTo>
                  <a:lnTo>
                    <a:pt x="1531835" y="1541119"/>
                  </a:lnTo>
                  <a:lnTo>
                    <a:pt x="1428483" y="1496136"/>
                  </a:lnTo>
                  <a:lnTo>
                    <a:pt x="1290662" y="1488833"/>
                  </a:lnTo>
                  <a:lnTo>
                    <a:pt x="1146556" y="1574558"/>
                  </a:lnTo>
                  <a:lnTo>
                    <a:pt x="1115758" y="1612849"/>
                  </a:lnTo>
                  <a:lnTo>
                    <a:pt x="1092123" y="1652092"/>
                  </a:lnTo>
                  <a:lnTo>
                    <a:pt x="1075359" y="1691817"/>
                  </a:lnTo>
                  <a:lnTo>
                    <a:pt x="1065161" y="1731568"/>
                  </a:lnTo>
                  <a:lnTo>
                    <a:pt x="1061262" y="1770875"/>
                  </a:lnTo>
                  <a:lnTo>
                    <a:pt x="1063371" y="1809305"/>
                  </a:lnTo>
                  <a:lnTo>
                    <a:pt x="1084414" y="1881657"/>
                  </a:lnTo>
                  <a:lnTo>
                    <a:pt x="1126020" y="1944966"/>
                  </a:lnTo>
                  <a:lnTo>
                    <a:pt x="1153795" y="1972081"/>
                  </a:lnTo>
                  <a:lnTo>
                    <a:pt x="1185849" y="1995563"/>
                  </a:lnTo>
                  <a:lnTo>
                    <a:pt x="1221892" y="2014943"/>
                  </a:lnTo>
                  <a:lnTo>
                    <a:pt x="1261618" y="2029790"/>
                  </a:lnTo>
                  <a:lnTo>
                    <a:pt x="1304747" y="2039620"/>
                  </a:lnTo>
                  <a:lnTo>
                    <a:pt x="1351000" y="2043988"/>
                  </a:lnTo>
                  <a:lnTo>
                    <a:pt x="1511122" y="2014702"/>
                  </a:lnTo>
                  <a:lnTo>
                    <a:pt x="1615325" y="1943023"/>
                  </a:lnTo>
                  <a:lnTo>
                    <a:pt x="1671802" y="1869948"/>
                  </a:lnTo>
                  <a:lnTo>
                    <a:pt x="1688807" y="1836470"/>
                  </a:lnTo>
                  <a:lnTo>
                    <a:pt x="1923529" y="633069"/>
                  </a:lnTo>
                  <a:lnTo>
                    <a:pt x="1926424" y="635139"/>
                  </a:lnTo>
                  <a:lnTo>
                    <a:pt x="1934540" y="641400"/>
                  </a:lnTo>
                  <a:lnTo>
                    <a:pt x="1947024" y="651941"/>
                  </a:lnTo>
                  <a:lnTo>
                    <a:pt x="1963013" y="666851"/>
                  </a:lnTo>
                  <a:lnTo>
                    <a:pt x="1970532" y="615569"/>
                  </a:lnTo>
                  <a:lnTo>
                    <a:pt x="1978901" y="564400"/>
                  </a:lnTo>
                  <a:lnTo>
                    <a:pt x="1986673" y="521322"/>
                  </a:lnTo>
                  <a:lnTo>
                    <a:pt x="1989937" y="515048"/>
                  </a:lnTo>
                  <a:lnTo>
                    <a:pt x="2007362" y="425704"/>
                  </a:lnTo>
                  <a:lnTo>
                    <a:pt x="2006295" y="424497"/>
                  </a:lnTo>
                  <a:lnTo>
                    <a:pt x="2009076" y="411518"/>
                  </a:lnTo>
                  <a:close/>
                </a:path>
              </a:pathLst>
            </a:custGeom>
            <a:solidFill>
              <a:srgbClr val="40B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2389" y="8526326"/>
              <a:ext cx="185420" cy="1930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467356" y="7859661"/>
              <a:ext cx="2620645" cy="2284095"/>
            </a:xfrm>
            <a:custGeom>
              <a:avLst/>
              <a:gdLst/>
              <a:ahLst/>
              <a:cxnLst/>
              <a:rect l="l" t="t" r="r" b="b"/>
              <a:pathLst>
                <a:path w="2620644" h="2284095">
                  <a:moveTo>
                    <a:pt x="497687" y="1111529"/>
                  </a:moveTo>
                  <a:lnTo>
                    <a:pt x="455803" y="1104125"/>
                  </a:lnTo>
                  <a:lnTo>
                    <a:pt x="410718" y="1104950"/>
                  </a:lnTo>
                  <a:lnTo>
                    <a:pt x="374662" y="1109065"/>
                  </a:lnTo>
                  <a:lnTo>
                    <a:pt x="359930" y="1111529"/>
                  </a:lnTo>
                  <a:lnTo>
                    <a:pt x="372833" y="1082954"/>
                  </a:lnTo>
                  <a:lnTo>
                    <a:pt x="396392" y="1021486"/>
                  </a:lnTo>
                  <a:lnTo>
                    <a:pt x="407873" y="963460"/>
                  </a:lnTo>
                  <a:lnTo>
                    <a:pt x="384492" y="945261"/>
                  </a:lnTo>
                  <a:lnTo>
                    <a:pt x="343369" y="978763"/>
                  </a:lnTo>
                  <a:lnTo>
                    <a:pt x="315785" y="1034923"/>
                  </a:lnTo>
                  <a:lnTo>
                    <a:pt x="300278" y="1087704"/>
                  </a:lnTo>
                  <a:lnTo>
                    <a:pt x="295440" y="1111097"/>
                  </a:lnTo>
                  <a:lnTo>
                    <a:pt x="284607" y="1091222"/>
                  </a:lnTo>
                  <a:lnTo>
                    <a:pt x="257111" y="1050544"/>
                  </a:lnTo>
                  <a:lnTo>
                    <a:pt x="220484" y="1017435"/>
                  </a:lnTo>
                  <a:lnTo>
                    <a:pt x="182245" y="1020279"/>
                  </a:lnTo>
                  <a:lnTo>
                    <a:pt x="170484" y="1051496"/>
                  </a:lnTo>
                  <a:lnTo>
                    <a:pt x="192062" y="1080820"/>
                  </a:lnTo>
                  <a:lnTo>
                    <a:pt x="222783" y="1102575"/>
                  </a:lnTo>
                  <a:lnTo>
                    <a:pt x="238404" y="1111097"/>
                  </a:lnTo>
                  <a:lnTo>
                    <a:pt x="214985" y="1116342"/>
                  </a:lnTo>
                  <a:lnTo>
                    <a:pt x="166509" y="1130338"/>
                  </a:lnTo>
                  <a:lnTo>
                    <a:pt x="125691" y="1150518"/>
                  </a:lnTo>
                  <a:lnTo>
                    <a:pt x="125222" y="1174267"/>
                  </a:lnTo>
                  <a:lnTo>
                    <a:pt x="162471" y="1187780"/>
                  </a:lnTo>
                  <a:lnTo>
                    <a:pt x="205066" y="1186281"/>
                  </a:lnTo>
                  <a:lnTo>
                    <a:pt x="240093" y="1178775"/>
                  </a:lnTo>
                  <a:lnTo>
                    <a:pt x="254635" y="1174267"/>
                  </a:lnTo>
                  <a:lnTo>
                    <a:pt x="252349" y="1192339"/>
                  </a:lnTo>
                  <a:lnTo>
                    <a:pt x="248551" y="1233932"/>
                  </a:lnTo>
                  <a:lnTo>
                    <a:pt x="247789" y="1280134"/>
                  </a:lnTo>
                  <a:lnTo>
                    <a:pt x="254635" y="1312024"/>
                  </a:lnTo>
                  <a:lnTo>
                    <a:pt x="267792" y="1304709"/>
                  </a:lnTo>
                  <a:lnTo>
                    <a:pt x="280911" y="1264640"/>
                  </a:lnTo>
                  <a:lnTo>
                    <a:pt x="290969" y="1219974"/>
                  </a:lnTo>
                  <a:lnTo>
                    <a:pt x="294995" y="1198841"/>
                  </a:lnTo>
                  <a:lnTo>
                    <a:pt x="310464" y="1224153"/>
                  </a:lnTo>
                  <a:lnTo>
                    <a:pt x="346329" y="1275994"/>
                  </a:lnTo>
                  <a:lnTo>
                    <a:pt x="386803" y="1318221"/>
                  </a:lnTo>
                  <a:lnTo>
                    <a:pt x="416090" y="1314653"/>
                  </a:lnTo>
                  <a:lnTo>
                    <a:pt x="413969" y="1270177"/>
                  </a:lnTo>
                  <a:lnTo>
                    <a:pt x="385381" y="1222362"/>
                  </a:lnTo>
                  <a:lnTo>
                    <a:pt x="352171" y="1184173"/>
                  </a:lnTo>
                  <a:lnTo>
                    <a:pt x="336245" y="1168565"/>
                  </a:lnTo>
                  <a:lnTo>
                    <a:pt x="368249" y="1162126"/>
                  </a:lnTo>
                  <a:lnTo>
                    <a:pt x="435063" y="1146632"/>
                  </a:lnTo>
                  <a:lnTo>
                    <a:pt x="492823" y="1127848"/>
                  </a:lnTo>
                  <a:lnTo>
                    <a:pt x="497687" y="1111529"/>
                  </a:lnTo>
                  <a:close/>
                </a:path>
                <a:path w="2620644" h="2284095">
                  <a:moveTo>
                    <a:pt x="1918741" y="148424"/>
                  </a:moveTo>
                  <a:lnTo>
                    <a:pt x="1912734" y="122491"/>
                  </a:lnTo>
                  <a:lnTo>
                    <a:pt x="1891512" y="110439"/>
                  </a:lnTo>
                  <a:lnTo>
                    <a:pt x="1867408" y="114427"/>
                  </a:lnTo>
                  <a:lnTo>
                    <a:pt x="1852726" y="136639"/>
                  </a:lnTo>
                  <a:lnTo>
                    <a:pt x="1858759" y="162610"/>
                  </a:lnTo>
                  <a:lnTo>
                    <a:pt x="1880031" y="174701"/>
                  </a:lnTo>
                  <a:lnTo>
                    <a:pt x="1904149" y="170713"/>
                  </a:lnTo>
                  <a:lnTo>
                    <a:pt x="1918741" y="148424"/>
                  </a:lnTo>
                  <a:close/>
                </a:path>
                <a:path w="2620644" h="2284095">
                  <a:moveTo>
                    <a:pt x="2008632" y="651319"/>
                  </a:moveTo>
                  <a:lnTo>
                    <a:pt x="1986826" y="632129"/>
                  </a:lnTo>
                  <a:lnTo>
                    <a:pt x="1970087" y="618578"/>
                  </a:lnTo>
                  <a:lnTo>
                    <a:pt x="1959343" y="610539"/>
                  </a:lnTo>
                  <a:lnTo>
                    <a:pt x="1957539" y="609282"/>
                  </a:lnTo>
                  <a:lnTo>
                    <a:pt x="1955546" y="607009"/>
                  </a:lnTo>
                  <a:lnTo>
                    <a:pt x="1907667" y="591515"/>
                  </a:lnTo>
                  <a:lnTo>
                    <a:pt x="1854606" y="572655"/>
                  </a:lnTo>
                  <a:lnTo>
                    <a:pt x="1798434" y="551484"/>
                  </a:lnTo>
                  <a:lnTo>
                    <a:pt x="1741233" y="529043"/>
                  </a:lnTo>
                  <a:lnTo>
                    <a:pt x="1685048" y="506374"/>
                  </a:lnTo>
                  <a:lnTo>
                    <a:pt x="1631975" y="484555"/>
                  </a:lnTo>
                  <a:lnTo>
                    <a:pt x="1543380" y="447611"/>
                  </a:lnTo>
                  <a:lnTo>
                    <a:pt x="1512011" y="434594"/>
                  </a:lnTo>
                  <a:lnTo>
                    <a:pt x="1361706" y="390639"/>
                  </a:lnTo>
                  <a:lnTo>
                    <a:pt x="1107173" y="325183"/>
                  </a:lnTo>
                  <a:lnTo>
                    <a:pt x="867295" y="265734"/>
                  </a:lnTo>
                  <a:lnTo>
                    <a:pt x="760920" y="239801"/>
                  </a:lnTo>
                  <a:lnTo>
                    <a:pt x="761123" y="240296"/>
                  </a:lnTo>
                  <a:lnTo>
                    <a:pt x="760920" y="240233"/>
                  </a:lnTo>
                  <a:lnTo>
                    <a:pt x="511289" y="1480489"/>
                  </a:lnTo>
                  <a:lnTo>
                    <a:pt x="470573" y="1453197"/>
                  </a:lnTo>
                  <a:lnTo>
                    <a:pt x="367220" y="1408214"/>
                  </a:lnTo>
                  <a:lnTo>
                    <a:pt x="229400" y="1400911"/>
                  </a:lnTo>
                  <a:lnTo>
                    <a:pt x="85293" y="1486636"/>
                  </a:lnTo>
                  <a:lnTo>
                    <a:pt x="54495" y="1524939"/>
                  </a:lnTo>
                  <a:lnTo>
                    <a:pt x="30861" y="1564170"/>
                  </a:lnTo>
                  <a:lnTo>
                    <a:pt x="14097" y="1603895"/>
                  </a:lnTo>
                  <a:lnTo>
                    <a:pt x="3898" y="1643634"/>
                  </a:lnTo>
                  <a:lnTo>
                    <a:pt x="0" y="1682940"/>
                  </a:lnTo>
                  <a:lnTo>
                    <a:pt x="2108" y="1721358"/>
                  </a:lnTo>
                  <a:lnTo>
                    <a:pt x="23164" y="1793684"/>
                  </a:lnTo>
                  <a:lnTo>
                    <a:pt x="64757" y="1856943"/>
                  </a:lnTo>
                  <a:lnTo>
                    <a:pt x="92544" y="1884019"/>
                  </a:lnTo>
                  <a:lnTo>
                    <a:pt x="124587" y="1907451"/>
                  </a:lnTo>
                  <a:lnTo>
                    <a:pt x="160629" y="1926793"/>
                  </a:lnTo>
                  <a:lnTo>
                    <a:pt x="200355" y="1941576"/>
                  </a:lnTo>
                  <a:lnTo>
                    <a:pt x="243484" y="1951342"/>
                  </a:lnTo>
                  <a:lnTo>
                    <a:pt x="289737" y="1955622"/>
                  </a:lnTo>
                  <a:lnTo>
                    <a:pt x="449872" y="1926348"/>
                  </a:lnTo>
                  <a:lnTo>
                    <a:pt x="554062" y="1854669"/>
                  </a:lnTo>
                  <a:lnTo>
                    <a:pt x="610552" y="1781581"/>
                  </a:lnTo>
                  <a:lnTo>
                    <a:pt x="627545" y="1748116"/>
                  </a:lnTo>
                  <a:lnTo>
                    <a:pt x="862266" y="545579"/>
                  </a:lnTo>
                  <a:lnTo>
                    <a:pt x="865162" y="547649"/>
                  </a:lnTo>
                  <a:lnTo>
                    <a:pt x="873290" y="553923"/>
                  </a:lnTo>
                  <a:lnTo>
                    <a:pt x="885774" y="564464"/>
                  </a:lnTo>
                  <a:lnTo>
                    <a:pt x="901026" y="578688"/>
                  </a:lnTo>
                  <a:lnTo>
                    <a:pt x="901306" y="579361"/>
                  </a:lnTo>
                  <a:lnTo>
                    <a:pt x="985812" y="595185"/>
                  </a:lnTo>
                  <a:lnTo>
                    <a:pt x="1179233" y="632180"/>
                  </a:lnTo>
                  <a:lnTo>
                    <a:pt x="1391412" y="674687"/>
                  </a:lnTo>
                  <a:lnTo>
                    <a:pt x="1532191" y="707034"/>
                  </a:lnTo>
                  <a:lnTo>
                    <a:pt x="1635836" y="745642"/>
                  </a:lnTo>
                  <a:lnTo>
                    <a:pt x="1765477" y="801077"/>
                  </a:lnTo>
                  <a:lnTo>
                    <a:pt x="1774037" y="804938"/>
                  </a:lnTo>
                  <a:lnTo>
                    <a:pt x="1572552" y="1807781"/>
                  </a:lnTo>
                  <a:lnTo>
                    <a:pt x="1531835" y="1780476"/>
                  </a:lnTo>
                  <a:lnTo>
                    <a:pt x="1428483" y="1735493"/>
                  </a:lnTo>
                  <a:lnTo>
                    <a:pt x="1290662" y="1728190"/>
                  </a:lnTo>
                  <a:lnTo>
                    <a:pt x="1146556" y="1813915"/>
                  </a:lnTo>
                  <a:lnTo>
                    <a:pt x="1115758" y="1852218"/>
                  </a:lnTo>
                  <a:lnTo>
                    <a:pt x="1092111" y="1891474"/>
                  </a:lnTo>
                  <a:lnTo>
                    <a:pt x="1075321" y="1931225"/>
                  </a:lnTo>
                  <a:lnTo>
                    <a:pt x="1065098" y="1970989"/>
                  </a:lnTo>
                  <a:lnTo>
                    <a:pt x="1061173" y="2010346"/>
                  </a:lnTo>
                  <a:lnTo>
                    <a:pt x="1063244" y="2048802"/>
                  </a:lnTo>
                  <a:lnTo>
                    <a:pt x="1084249" y="2121243"/>
                  </a:lnTo>
                  <a:lnTo>
                    <a:pt x="1125829" y="2184628"/>
                  </a:lnTo>
                  <a:lnTo>
                    <a:pt x="1153604" y="2211781"/>
                  </a:lnTo>
                  <a:lnTo>
                    <a:pt x="1185672" y="2235301"/>
                  </a:lnTo>
                  <a:lnTo>
                    <a:pt x="1221727" y="2254707"/>
                  </a:lnTo>
                  <a:lnTo>
                    <a:pt x="1261491" y="2269579"/>
                  </a:lnTo>
                  <a:lnTo>
                    <a:pt x="1304671" y="2279421"/>
                  </a:lnTo>
                  <a:lnTo>
                    <a:pt x="1351000" y="2283790"/>
                  </a:lnTo>
                  <a:lnTo>
                    <a:pt x="1511261" y="2254948"/>
                  </a:lnTo>
                  <a:lnTo>
                    <a:pt x="1615757" y="2183371"/>
                  </a:lnTo>
                  <a:lnTo>
                    <a:pt x="1672551" y="2110244"/>
                  </a:lnTo>
                  <a:lnTo>
                    <a:pt x="1689684" y="2076716"/>
                  </a:lnTo>
                  <a:lnTo>
                    <a:pt x="1923084" y="872871"/>
                  </a:lnTo>
                  <a:lnTo>
                    <a:pt x="1925980" y="874941"/>
                  </a:lnTo>
                  <a:lnTo>
                    <a:pt x="1934108" y="881202"/>
                  </a:lnTo>
                  <a:lnTo>
                    <a:pt x="1946592" y="891743"/>
                  </a:lnTo>
                  <a:lnTo>
                    <a:pt x="1962569" y="906653"/>
                  </a:lnTo>
                  <a:lnTo>
                    <a:pt x="1970100" y="855370"/>
                  </a:lnTo>
                  <a:lnTo>
                    <a:pt x="1978469" y="804202"/>
                  </a:lnTo>
                  <a:lnTo>
                    <a:pt x="1986229" y="761111"/>
                  </a:lnTo>
                  <a:lnTo>
                    <a:pt x="1989493" y="754849"/>
                  </a:lnTo>
                  <a:lnTo>
                    <a:pt x="2006930" y="665505"/>
                  </a:lnTo>
                  <a:lnTo>
                    <a:pt x="2005850" y="664286"/>
                  </a:lnTo>
                  <a:lnTo>
                    <a:pt x="2008632" y="651319"/>
                  </a:lnTo>
                  <a:close/>
                </a:path>
                <a:path w="2620644" h="2284095">
                  <a:moveTo>
                    <a:pt x="2305050" y="301078"/>
                  </a:moveTo>
                  <a:lnTo>
                    <a:pt x="2289530" y="280187"/>
                  </a:lnTo>
                  <a:lnTo>
                    <a:pt x="2261336" y="277075"/>
                  </a:lnTo>
                  <a:lnTo>
                    <a:pt x="2239670" y="295440"/>
                  </a:lnTo>
                  <a:lnTo>
                    <a:pt x="2238565" y="321475"/>
                  </a:lnTo>
                  <a:lnTo>
                    <a:pt x="2254085" y="342392"/>
                  </a:lnTo>
                  <a:lnTo>
                    <a:pt x="2282304" y="345376"/>
                  </a:lnTo>
                  <a:lnTo>
                    <a:pt x="2303957" y="327063"/>
                  </a:lnTo>
                  <a:lnTo>
                    <a:pt x="2305050" y="301078"/>
                  </a:lnTo>
                  <a:close/>
                </a:path>
                <a:path w="2620644" h="2284095">
                  <a:moveTo>
                    <a:pt x="2351900" y="37998"/>
                  </a:moveTo>
                  <a:lnTo>
                    <a:pt x="2345893" y="12052"/>
                  </a:lnTo>
                  <a:lnTo>
                    <a:pt x="2324671" y="0"/>
                  </a:lnTo>
                  <a:lnTo>
                    <a:pt x="2300567" y="4000"/>
                  </a:lnTo>
                  <a:lnTo>
                    <a:pt x="2285885" y="26200"/>
                  </a:lnTo>
                  <a:lnTo>
                    <a:pt x="2292324" y="50304"/>
                  </a:lnTo>
                  <a:lnTo>
                    <a:pt x="2313686" y="61823"/>
                  </a:lnTo>
                  <a:lnTo>
                    <a:pt x="2337663" y="58470"/>
                  </a:lnTo>
                  <a:lnTo>
                    <a:pt x="2351900" y="37998"/>
                  </a:lnTo>
                  <a:close/>
                </a:path>
                <a:path w="2620644" h="2284095">
                  <a:moveTo>
                    <a:pt x="2620543" y="657783"/>
                  </a:moveTo>
                  <a:lnTo>
                    <a:pt x="2605011" y="636879"/>
                  </a:lnTo>
                  <a:lnTo>
                    <a:pt x="2576830" y="633780"/>
                  </a:lnTo>
                  <a:lnTo>
                    <a:pt x="2557119" y="651611"/>
                  </a:lnTo>
                  <a:lnTo>
                    <a:pt x="2556611" y="677468"/>
                  </a:lnTo>
                  <a:lnTo>
                    <a:pt x="2571458" y="698550"/>
                  </a:lnTo>
                  <a:lnTo>
                    <a:pt x="2597785" y="702081"/>
                  </a:lnTo>
                  <a:lnTo>
                    <a:pt x="2619451" y="683755"/>
                  </a:lnTo>
                  <a:lnTo>
                    <a:pt x="2620543" y="65778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486" y="4222888"/>
              <a:ext cx="14277974" cy="56483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 rot="1140000">
            <a:off x="9631858" y="2066301"/>
            <a:ext cx="872555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sz="4000" b="1" spc="44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spectrogram</a:t>
            </a:r>
            <a:r>
              <a:rPr sz="4000" b="1" spc="-1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4000" b="1" spc="67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sz="4000" b="1" spc="-1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4000" b="1" spc="33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sz="4000" b="1" spc="-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4000" b="1" spc="35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endParaRPr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 rot="1140000">
            <a:off x="11576174" y="2702718"/>
            <a:ext cx="4367104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IN" sz="4000" b="1" spc="22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audio </a:t>
            </a:r>
            <a:r>
              <a:rPr sz="4000" b="1" spc="52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4000" b="1" spc="3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sz="4000" b="1" spc="545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sz="4000" b="1" spc="35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sz="4000" b="1" spc="204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4000" b="1" spc="1070" dirty="0">
                <a:solidFill>
                  <a:srgbClr val="231F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endParaRPr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387</Words>
  <Application>Microsoft Office PowerPoint</Application>
  <PresentationFormat>Custom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Courier New</vt:lpstr>
      <vt:lpstr>Microsoft Sans Serif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Information Retrieval using Audio file </dc:title>
  <dc:creator>Manasi Tawade</dc:creator>
  <cp:keywords>DAGClLhwHfw,BAFoncH91L8</cp:keywords>
  <cp:lastModifiedBy> </cp:lastModifiedBy>
  <cp:revision>2</cp:revision>
  <dcterms:created xsi:type="dcterms:W3CDTF">2024-04-18T03:38:39Z</dcterms:created>
  <dcterms:modified xsi:type="dcterms:W3CDTF">2024-04-18T04:08:28Z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Canva</vt:lpwstr>
  </property>
  <property fmtid="{D5CDD505-2E9C-101B-9397-08002B2CF9AE}" pid="4" name="LastSaved">
    <vt:filetime>2024-04-18T00:00:00Z</vt:filetime>
  </property>
</Properties>
</file>